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58" r:id="rId6"/>
    <p:sldId id="261" r:id="rId7"/>
    <p:sldId id="269" r:id="rId8"/>
    <p:sldId id="267" r:id="rId9"/>
    <p:sldId id="262" r:id="rId10"/>
    <p:sldId id="268" r:id="rId11"/>
    <p:sldId id="266" r:id="rId12"/>
    <p:sldId id="270" r:id="rId13"/>
    <p:sldId id="271"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E55EBC-6EF5-4E9A-9B86-BE2BC0F8D871}" v="1" dt="2022-05-06T13:52:0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urple &amp; Triangle">
    <p:spTree>
      <p:nvGrpSpPr>
        <p:cNvPr id="1" name=""/>
        <p:cNvGrpSpPr/>
        <p:nvPr/>
      </p:nvGrpSpPr>
      <p:grpSpPr>
        <a:xfrm>
          <a:off x="0" y="0"/>
          <a:ext cx="0" cy="0"/>
          <a:chOff x="0" y="0"/>
          <a:chExt cx="0" cy="0"/>
        </a:xfrm>
      </p:grpSpPr>
      <p:sp>
        <p:nvSpPr>
          <p:cNvPr id="7" name="Graphic 8">
            <a:extLst>
              <a:ext uri="{FF2B5EF4-FFF2-40B4-BE49-F238E27FC236}">
                <a16:creationId xmlns:a16="http://schemas.microsoft.com/office/drawing/2014/main" id="{3CCE0C8E-1191-4162-9388-D4F6DD2102F3}"/>
              </a:ext>
            </a:extLst>
          </p:cNvPr>
          <p:cNvSpPr>
            <a:spLocks noChangeAspect="1"/>
          </p:cNvSpPr>
          <p:nvPr userDrawn="1"/>
        </p:nvSpPr>
        <p:spPr>
          <a:xfrm>
            <a:off x="9044165" y="416926"/>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pic>
        <p:nvPicPr>
          <p:cNvPr id="6" name="Graphic 5">
            <a:extLst>
              <a:ext uri="{FF2B5EF4-FFF2-40B4-BE49-F238E27FC236}">
                <a16:creationId xmlns:a16="http://schemas.microsoft.com/office/drawing/2014/main" id="{6D610CC0-A5D8-466A-92CE-D34010D9C6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6059" y="-1087171"/>
            <a:ext cx="12528734" cy="9032343"/>
          </a:xfrm>
          <a:prstGeom prst="rect">
            <a:avLst/>
          </a:prstGeom>
        </p:spPr>
      </p:pic>
      <p:sp>
        <p:nvSpPr>
          <p:cNvPr id="8" name="TextBox 7">
            <a:extLst>
              <a:ext uri="{FF2B5EF4-FFF2-40B4-BE49-F238E27FC236}">
                <a16:creationId xmlns:a16="http://schemas.microsoft.com/office/drawing/2014/main" id="{FE6AC8D6-4B31-4B9C-9E3C-D369BA074CCE}"/>
              </a:ext>
            </a:extLst>
          </p:cNvPr>
          <p:cNvSpPr txBox="1"/>
          <p:nvPr userDrawn="1"/>
        </p:nvSpPr>
        <p:spPr>
          <a:xfrm>
            <a:off x="9044165" y="5979409"/>
            <a:ext cx="2391508" cy="461665"/>
          </a:xfrm>
          <a:prstGeom prst="rect">
            <a:avLst/>
          </a:prstGeom>
          <a:noFill/>
        </p:spPr>
        <p:txBody>
          <a:bodyPr wrap="square" rtlCol="0">
            <a:spAutoFit/>
          </a:bodyPr>
          <a:lstStyle/>
          <a:p>
            <a:r>
              <a:rPr lang="en-GB" dirty="0">
                <a:solidFill>
                  <a:schemeClr val="tx1"/>
                </a:solidFill>
                <a:latin typeface="Font Awesome 5 Brands Regular" panose="02000503000000000000" pitchFamily="50" charset="0"/>
              </a:rPr>
              <a:t>   </a:t>
            </a:r>
            <a:r>
              <a:rPr lang="en-GB" sz="2400" b="1" dirty="0" err="1">
                <a:solidFill>
                  <a:schemeClr val="tx1"/>
                </a:solidFill>
                <a:latin typeface="Archivo Narrow" panose="020B0506020202020B04" pitchFamily="34" charset="0"/>
              </a:rPr>
              <a:t>coopparty</a:t>
            </a:r>
            <a:r>
              <a:rPr lang="en-GB" dirty="0">
                <a:solidFill>
                  <a:schemeClr val="tx1"/>
                </a:solidFill>
                <a:latin typeface="Font Awesome 5 Brands Regular" panose="02000503000000000000" pitchFamily="50" charset="0"/>
              </a:rPr>
              <a:t> </a:t>
            </a:r>
            <a:endParaRPr lang="en-GB" dirty="0">
              <a:solidFill>
                <a:schemeClr val="tx1"/>
              </a:solidFill>
            </a:endParaRPr>
          </a:p>
        </p:txBody>
      </p:sp>
      <p:sp>
        <p:nvSpPr>
          <p:cNvPr id="10" name="Title 1">
            <a:extLst>
              <a:ext uri="{FF2B5EF4-FFF2-40B4-BE49-F238E27FC236}">
                <a16:creationId xmlns:a16="http://schemas.microsoft.com/office/drawing/2014/main" id="{A9D875F7-BC7F-4985-9D12-CD9DDD39FAE6}"/>
              </a:ext>
            </a:extLst>
          </p:cNvPr>
          <p:cNvSpPr>
            <a:spLocks noGrp="1"/>
          </p:cNvSpPr>
          <p:nvPr>
            <p:ph type="title"/>
          </p:nvPr>
        </p:nvSpPr>
        <p:spPr>
          <a:xfrm>
            <a:off x="1427108" y="2238404"/>
            <a:ext cx="7450192" cy="2381191"/>
          </a:xfrm>
        </p:spPr>
        <p:txBody>
          <a:bodyPr lIns="0" rIns="0" bIns="0" anchor="ctr" anchorCtr="0">
            <a:normAutofit/>
          </a:bodyPr>
          <a:lstStyle>
            <a:lvl1pPr algn="l">
              <a:defRPr sz="8000">
                <a:solidFill>
                  <a:schemeClr val="tx1"/>
                </a:solidFill>
                <a:latin typeface="Steelfish Eb" panose="020B09080202020405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65353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Hexagon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91CA3-8CF2-49BA-B629-2A77E7B37DDE}"/>
              </a:ext>
            </a:extLst>
          </p:cNvPr>
          <p:cNvSpPr>
            <a:spLocks noGrp="1"/>
          </p:cNvSpPr>
          <p:nvPr>
            <p:ph type="title"/>
          </p:nvPr>
        </p:nvSpPr>
        <p:spPr/>
        <p:txBody>
          <a:bodyPr/>
          <a:lstStyle/>
          <a:p>
            <a:r>
              <a:rPr lang="en-US"/>
              <a:t>Click to edit Master title style</a:t>
            </a:r>
            <a:endParaRPr lang="en-GB" dirty="0"/>
          </a:p>
        </p:txBody>
      </p:sp>
      <p:sp>
        <p:nvSpPr>
          <p:cNvPr id="4" name="Content Placeholder 3">
            <a:extLst>
              <a:ext uri="{FF2B5EF4-FFF2-40B4-BE49-F238E27FC236}">
                <a16:creationId xmlns:a16="http://schemas.microsoft.com/office/drawing/2014/main" id="{4ED09903-8831-489F-9F79-DD69160DFF19}"/>
              </a:ext>
            </a:extLst>
          </p:cNvPr>
          <p:cNvSpPr>
            <a:spLocks noGrp="1"/>
          </p:cNvSpPr>
          <p:nvPr>
            <p:ph sz="half" idx="2"/>
          </p:nvPr>
        </p:nvSpPr>
        <p:spPr>
          <a:xfrm>
            <a:off x="838200" y="1866222"/>
            <a:ext cx="10515600" cy="368458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a:extLst>
              <a:ext uri="{FF2B5EF4-FFF2-40B4-BE49-F238E27FC236}">
                <a16:creationId xmlns:a16="http://schemas.microsoft.com/office/drawing/2014/main" id="{F4F4D9E4-111A-4DB1-A3E0-450F5FB771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66540" y="5740733"/>
            <a:ext cx="650322" cy="752142"/>
          </a:xfrm>
          <a:prstGeom prst="rect">
            <a:avLst/>
          </a:prstGeom>
        </p:spPr>
      </p:pic>
    </p:spTree>
    <p:extLst>
      <p:ext uri="{BB962C8B-B14F-4D97-AF65-F5344CB8AC3E}">
        <p14:creationId xmlns:p14="http://schemas.microsoft.com/office/powerpoint/2010/main" val="370999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full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91CA3-8CF2-49BA-B629-2A77E7B37DDE}"/>
              </a:ext>
            </a:extLst>
          </p:cNvPr>
          <p:cNvSpPr>
            <a:spLocks noGrp="1"/>
          </p:cNvSpPr>
          <p:nvPr>
            <p:ph type="title"/>
          </p:nvPr>
        </p:nvSpPr>
        <p:spPr/>
        <p:txBody>
          <a:bodyPr/>
          <a:lstStyle/>
          <a:p>
            <a:r>
              <a:rPr lang="en-US"/>
              <a:t>Click to edit Master title style</a:t>
            </a:r>
            <a:endParaRPr lang="en-GB" dirty="0"/>
          </a:p>
        </p:txBody>
      </p:sp>
      <p:sp>
        <p:nvSpPr>
          <p:cNvPr id="6" name="Graphic 8">
            <a:extLst>
              <a:ext uri="{FF2B5EF4-FFF2-40B4-BE49-F238E27FC236}">
                <a16:creationId xmlns:a16="http://schemas.microsoft.com/office/drawing/2014/main" id="{4B47E7C8-477F-483C-B0FB-5DB53D0AE5C4}"/>
              </a:ext>
            </a:extLst>
          </p:cNvPr>
          <p:cNvSpPr>
            <a:spLocks noChangeAspect="1"/>
          </p:cNvSpPr>
          <p:nvPr userDrawn="1"/>
        </p:nvSpPr>
        <p:spPr>
          <a:xfrm>
            <a:off x="9073662" y="5726345"/>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sp>
        <p:nvSpPr>
          <p:cNvPr id="4" name="Content Placeholder 3">
            <a:extLst>
              <a:ext uri="{FF2B5EF4-FFF2-40B4-BE49-F238E27FC236}">
                <a16:creationId xmlns:a16="http://schemas.microsoft.com/office/drawing/2014/main" id="{4ED09903-8831-489F-9F79-DD69160DFF19}"/>
              </a:ext>
            </a:extLst>
          </p:cNvPr>
          <p:cNvSpPr>
            <a:spLocks noGrp="1"/>
          </p:cNvSpPr>
          <p:nvPr>
            <p:ph sz="half" idx="2"/>
          </p:nvPr>
        </p:nvSpPr>
        <p:spPr>
          <a:xfrm>
            <a:off x="838200" y="1866222"/>
            <a:ext cx="10515600" cy="368458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15680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0AF8-30B4-462B-9ECA-9A6F843EFBED}"/>
              </a:ext>
            </a:extLst>
          </p:cNvPr>
          <p:cNvSpPr>
            <a:spLocks noGrp="1"/>
          </p:cNvSpPr>
          <p:nvPr>
            <p:ph type="title"/>
          </p:nvPr>
        </p:nvSpPr>
        <p:spPr>
          <a:xfrm>
            <a:off x="838200" y="365125"/>
            <a:ext cx="10515600" cy="1325563"/>
          </a:xfrm>
        </p:spPr>
        <p:txBody>
          <a:bodyPr/>
          <a:lstStyle/>
          <a:p>
            <a:r>
              <a:rPr lang="en-US"/>
              <a:t>Click to edit Master title style</a:t>
            </a:r>
            <a:endParaRPr lang="en-GB" dirty="0"/>
          </a:p>
        </p:txBody>
      </p:sp>
      <p:sp>
        <p:nvSpPr>
          <p:cNvPr id="3" name="Content Placeholder 3">
            <a:extLst>
              <a:ext uri="{FF2B5EF4-FFF2-40B4-BE49-F238E27FC236}">
                <a16:creationId xmlns:a16="http://schemas.microsoft.com/office/drawing/2014/main" id="{785B7519-483F-4DC6-863C-C85EB51A63B9}"/>
              </a:ext>
            </a:extLst>
          </p:cNvPr>
          <p:cNvSpPr>
            <a:spLocks noGrp="1"/>
          </p:cNvSpPr>
          <p:nvPr>
            <p:ph sz="half" idx="2"/>
          </p:nvPr>
        </p:nvSpPr>
        <p:spPr>
          <a:xfrm>
            <a:off x="838200" y="1866222"/>
            <a:ext cx="10515600" cy="368458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127648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Comparison with Full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ABC5F-EDE4-4D2B-9BF4-41FF9BF2D7C1}"/>
              </a:ext>
            </a:extLst>
          </p:cNvPr>
          <p:cNvSpPr>
            <a:spLocks noGrp="1"/>
          </p:cNvSpPr>
          <p:nvPr>
            <p:ph type="title"/>
          </p:nvPr>
        </p:nvSpPr>
        <p:spPr>
          <a:xfrm>
            <a:off x="838200" y="365126"/>
            <a:ext cx="10515600" cy="1065642"/>
          </a:xfrm>
        </p:spPr>
        <p:txBody>
          <a:bodyPr anchor="b" anchorCtr="0"/>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D23370BE-DE96-449D-8B35-39A9E5018574}"/>
              </a:ext>
            </a:extLst>
          </p:cNvPr>
          <p:cNvSpPr>
            <a:spLocks noGrp="1"/>
          </p:cNvSpPr>
          <p:nvPr>
            <p:ph sz="half" idx="1"/>
          </p:nvPr>
        </p:nvSpPr>
        <p:spPr>
          <a:xfrm>
            <a:off x="838200" y="1825625"/>
            <a:ext cx="4986403" cy="3660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D34FAD-7810-463F-A999-4BB94DBF4AAC}"/>
              </a:ext>
            </a:extLst>
          </p:cNvPr>
          <p:cNvSpPr>
            <a:spLocks noGrp="1"/>
          </p:cNvSpPr>
          <p:nvPr>
            <p:ph sz="half" idx="2"/>
          </p:nvPr>
        </p:nvSpPr>
        <p:spPr>
          <a:xfrm>
            <a:off x="6388274" y="1825625"/>
            <a:ext cx="4965526" cy="3660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Graphic 8">
            <a:extLst>
              <a:ext uri="{FF2B5EF4-FFF2-40B4-BE49-F238E27FC236}">
                <a16:creationId xmlns:a16="http://schemas.microsoft.com/office/drawing/2014/main" id="{474444CC-D23F-4921-9826-A134FE1A5754}"/>
              </a:ext>
            </a:extLst>
          </p:cNvPr>
          <p:cNvSpPr>
            <a:spLocks noChangeAspect="1"/>
          </p:cNvSpPr>
          <p:nvPr userDrawn="1"/>
        </p:nvSpPr>
        <p:spPr>
          <a:xfrm>
            <a:off x="9073662" y="5726345"/>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sp>
        <p:nvSpPr>
          <p:cNvPr id="9" name="Rectangle 8">
            <a:extLst>
              <a:ext uri="{FF2B5EF4-FFF2-40B4-BE49-F238E27FC236}">
                <a16:creationId xmlns:a16="http://schemas.microsoft.com/office/drawing/2014/main" id="{4C616439-A5AD-4AE4-A92C-A5916878E656}"/>
              </a:ext>
            </a:extLst>
          </p:cNvPr>
          <p:cNvSpPr/>
          <p:nvPr userDrawn="1"/>
        </p:nvSpPr>
        <p:spPr>
          <a:xfrm rot="16200000">
            <a:off x="4302202" y="3632399"/>
            <a:ext cx="3661200" cy="4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0599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urpl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15C4144C-9E80-4108-9BEF-EC90E6C0E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9097" y="1784214"/>
            <a:ext cx="4389120" cy="4906600"/>
          </a:xfrm>
          <a:prstGeom prst="rect">
            <a:avLst/>
          </a:prstGeom>
        </p:spPr>
      </p:pic>
      <p:sp>
        <p:nvSpPr>
          <p:cNvPr id="2" name="Title 1">
            <a:extLst>
              <a:ext uri="{FF2B5EF4-FFF2-40B4-BE49-F238E27FC236}">
                <a16:creationId xmlns:a16="http://schemas.microsoft.com/office/drawing/2014/main" id="{9C5B876C-43F8-4BD6-BAE3-4443CCE5F929}"/>
              </a:ext>
            </a:extLst>
          </p:cNvPr>
          <p:cNvSpPr>
            <a:spLocks noGrp="1"/>
          </p:cNvSpPr>
          <p:nvPr>
            <p:ph type="title"/>
          </p:nvPr>
        </p:nvSpPr>
        <p:spPr>
          <a:xfrm>
            <a:off x="839788" y="365126"/>
            <a:ext cx="9982405" cy="1250732"/>
          </a:xfrm>
        </p:spPr>
        <p:txBody>
          <a:bodyPr anchor="b" anchorCtr="0">
            <a:noAutofit/>
          </a:bodyPr>
          <a:lstStyle>
            <a:lvl1pPr>
              <a:defRPr sz="4800">
                <a:solidFill>
                  <a:schemeClr val="tx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6C02C18F-DC0F-4611-98DA-E1D7ED3D0138}"/>
              </a:ext>
            </a:extLst>
          </p:cNvPr>
          <p:cNvSpPr>
            <a:spLocks noGrp="1"/>
          </p:cNvSpPr>
          <p:nvPr>
            <p:ph type="body" idx="1"/>
          </p:nvPr>
        </p:nvSpPr>
        <p:spPr>
          <a:xfrm>
            <a:off x="1140312" y="1882144"/>
            <a:ext cx="3854525" cy="580913"/>
          </a:xfrm>
        </p:spPr>
        <p:txBody>
          <a:bodyPr bIns="0" anchor="b">
            <a:noAutofit/>
          </a:bodyPr>
          <a:lstStyle>
            <a:lvl1pPr marL="0" indent="0">
              <a:buNone/>
              <a:defRPr sz="3200" b="1">
                <a:latin typeface="Archivo Narrow" panose="020B0506020202020B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0E3E56-879C-48B0-A22D-97316D3930A8}"/>
              </a:ext>
            </a:extLst>
          </p:cNvPr>
          <p:cNvSpPr>
            <a:spLocks noGrp="1"/>
          </p:cNvSpPr>
          <p:nvPr>
            <p:ph sz="half" idx="2"/>
          </p:nvPr>
        </p:nvSpPr>
        <p:spPr>
          <a:xfrm>
            <a:off x="1140313" y="2547662"/>
            <a:ext cx="3873558" cy="368458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5" name="Graphic 14">
            <a:extLst>
              <a:ext uri="{FF2B5EF4-FFF2-40B4-BE49-F238E27FC236}">
                <a16:creationId xmlns:a16="http://schemas.microsoft.com/office/drawing/2014/main" id="{6BAE527F-187B-404C-AB52-60360C5636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13350" y="1807523"/>
            <a:ext cx="4389120" cy="4906600"/>
          </a:xfrm>
          <a:prstGeom prst="rect">
            <a:avLst/>
          </a:prstGeom>
        </p:spPr>
      </p:pic>
      <p:sp>
        <p:nvSpPr>
          <p:cNvPr id="16" name="Text Placeholder 2">
            <a:extLst>
              <a:ext uri="{FF2B5EF4-FFF2-40B4-BE49-F238E27FC236}">
                <a16:creationId xmlns:a16="http://schemas.microsoft.com/office/drawing/2014/main" id="{90247D21-BB4F-4B64-B499-F2924502CB07}"/>
              </a:ext>
            </a:extLst>
          </p:cNvPr>
          <p:cNvSpPr>
            <a:spLocks noGrp="1"/>
          </p:cNvSpPr>
          <p:nvPr>
            <p:ph type="body" idx="10"/>
          </p:nvPr>
        </p:nvSpPr>
        <p:spPr>
          <a:xfrm>
            <a:off x="6714565" y="1905453"/>
            <a:ext cx="3854525" cy="580913"/>
          </a:xfrm>
        </p:spPr>
        <p:txBody>
          <a:bodyPr bIns="0" anchor="b">
            <a:noAutofit/>
          </a:bodyPr>
          <a:lstStyle>
            <a:lvl1pPr marL="0" indent="0">
              <a:buNone/>
              <a:defRPr sz="3200" b="1">
                <a:latin typeface="Archivo Narrow" panose="020B0506020202020B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D97505D1-6793-475C-BD60-47ED45A32AC7}"/>
              </a:ext>
            </a:extLst>
          </p:cNvPr>
          <p:cNvSpPr>
            <a:spLocks noGrp="1"/>
          </p:cNvSpPr>
          <p:nvPr>
            <p:ph sz="half" idx="11"/>
          </p:nvPr>
        </p:nvSpPr>
        <p:spPr>
          <a:xfrm>
            <a:off x="6714566" y="2570971"/>
            <a:ext cx="3873558" cy="368458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0230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urple &amp; Triangle &amp; Speaker">
    <p:spTree>
      <p:nvGrpSpPr>
        <p:cNvPr id="1" name=""/>
        <p:cNvGrpSpPr/>
        <p:nvPr/>
      </p:nvGrpSpPr>
      <p:grpSpPr>
        <a:xfrm>
          <a:off x="0" y="0"/>
          <a:ext cx="0" cy="0"/>
          <a:chOff x="0" y="0"/>
          <a:chExt cx="0" cy="0"/>
        </a:xfrm>
      </p:grpSpPr>
      <p:sp>
        <p:nvSpPr>
          <p:cNvPr id="7" name="Graphic 8">
            <a:extLst>
              <a:ext uri="{FF2B5EF4-FFF2-40B4-BE49-F238E27FC236}">
                <a16:creationId xmlns:a16="http://schemas.microsoft.com/office/drawing/2014/main" id="{3CCE0C8E-1191-4162-9388-D4F6DD2102F3}"/>
              </a:ext>
            </a:extLst>
          </p:cNvPr>
          <p:cNvSpPr>
            <a:spLocks noChangeAspect="1"/>
          </p:cNvSpPr>
          <p:nvPr userDrawn="1"/>
        </p:nvSpPr>
        <p:spPr>
          <a:xfrm>
            <a:off x="9044165" y="416926"/>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pic>
        <p:nvPicPr>
          <p:cNvPr id="6" name="Graphic 5">
            <a:extLst>
              <a:ext uri="{FF2B5EF4-FFF2-40B4-BE49-F238E27FC236}">
                <a16:creationId xmlns:a16="http://schemas.microsoft.com/office/drawing/2014/main" id="{6D610CC0-A5D8-466A-92CE-D34010D9C6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0450" y="-1087173"/>
            <a:ext cx="12528734" cy="9032343"/>
          </a:xfrm>
          <a:prstGeom prst="rect">
            <a:avLst/>
          </a:prstGeom>
        </p:spPr>
      </p:pic>
      <p:pic>
        <p:nvPicPr>
          <p:cNvPr id="11" name="Picture 10" descr="A picture containing reptile, animal&#10;&#10;Description automatically generated">
            <a:extLst>
              <a:ext uri="{FF2B5EF4-FFF2-40B4-BE49-F238E27FC236}">
                <a16:creationId xmlns:a16="http://schemas.microsoft.com/office/drawing/2014/main" id="{69527CF4-0B63-45AA-BFD3-31F75EAE7F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00383" y="1962372"/>
            <a:ext cx="7465511" cy="4895628"/>
          </a:xfrm>
          <a:prstGeom prst="rect">
            <a:avLst/>
          </a:prstGeom>
          <a:noFill/>
        </p:spPr>
      </p:pic>
      <p:sp>
        <p:nvSpPr>
          <p:cNvPr id="8" name="TextBox 7">
            <a:extLst>
              <a:ext uri="{FF2B5EF4-FFF2-40B4-BE49-F238E27FC236}">
                <a16:creationId xmlns:a16="http://schemas.microsoft.com/office/drawing/2014/main" id="{FE6AC8D6-4B31-4B9C-9E3C-D369BA074CCE}"/>
              </a:ext>
            </a:extLst>
          </p:cNvPr>
          <p:cNvSpPr txBox="1"/>
          <p:nvPr userDrawn="1"/>
        </p:nvSpPr>
        <p:spPr>
          <a:xfrm>
            <a:off x="9044165" y="5979409"/>
            <a:ext cx="2391508" cy="461665"/>
          </a:xfrm>
          <a:prstGeom prst="rect">
            <a:avLst/>
          </a:prstGeom>
          <a:noFill/>
        </p:spPr>
        <p:txBody>
          <a:bodyPr wrap="square" rtlCol="0">
            <a:spAutoFit/>
          </a:bodyPr>
          <a:lstStyle/>
          <a:p>
            <a:r>
              <a:rPr lang="en-GB" dirty="0">
                <a:solidFill>
                  <a:schemeClr val="tx1"/>
                </a:solidFill>
                <a:latin typeface="Font Awesome 5 Brands Regular" panose="02000503000000000000" pitchFamily="50" charset="0"/>
              </a:rPr>
              <a:t>   </a:t>
            </a:r>
            <a:r>
              <a:rPr lang="en-GB" sz="2400" b="1" dirty="0" err="1">
                <a:solidFill>
                  <a:schemeClr val="tx1"/>
                </a:solidFill>
                <a:latin typeface="Archivo Narrow" panose="020B0506020202020B04" pitchFamily="34" charset="0"/>
              </a:rPr>
              <a:t>coopparty</a:t>
            </a:r>
            <a:r>
              <a:rPr lang="en-GB" dirty="0">
                <a:solidFill>
                  <a:schemeClr val="tx1"/>
                </a:solidFill>
                <a:latin typeface="Font Awesome 5 Brands Regular" panose="02000503000000000000" pitchFamily="50" charset="0"/>
              </a:rPr>
              <a:t> </a:t>
            </a:r>
            <a:endParaRPr lang="en-GB" dirty="0">
              <a:solidFill>
                <a:schemeClr val="tx1"/>
              </a:solidFill>
            </a:endParaRPr>
          </a:p>
        </p:txBody>
      </p:sp>
      <p:sp>
        <p:nvSpPr>
          <p:cNvPr id="12" name="Title 1">
            <a:extLst>
              <a:ext uri="{FF2B5EF4-FFF2-40B4-BE49-F238E27FC236}">
                <a16:creationId xmlns:a16="http://schemas.microsoft.com/office/drawing/2014/main" id="{73550C22-8748-4D70-9B4E-E5365A07B0AA}"/>
              </a:ext>
            </a:extLst>
          </p:cNvPr>
          <p:cNvSpPr>
            <a:spLocks noGrp="1"/>
          </p:cNvSpPr>
          <p:nvPr>
            <p:ph type="title"/>
          </p:nvPr>
        </p:nvSpPr>
        <p:spPr>
          <a:xfrm>
            <a:off x="1427108" y="2238404"/>
            <a:ext cx="6002392" cy="2381191"/>
          </a:xfrm>
        </p:spPr>
        <p:txBody>
          <a:bodyPr lIns="0" rIns="0" bIns="0" anchor="ctr" anchorCtr="0">
            <a:normAutofit/>
          </a:bodyPr>
          <a:lstStyle>
            <a:lvl1pPr algn="l">
              <a:defRPr sz="8000">
                <a:solidFill>
                  <a:schemeClr val="tx1"/>
                </a:solidFill>
                <a:latin typeface="Steelfish Eb" panose="020B09080202020405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20810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Purple &amp; Stub">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D82C4F97-B4BE-4FBC-8574-75D6B3152ED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052146"/>
            <a:ext cx="9264352" cy="5060703"/>
          </a:xfrm>
          <a:prstGeom prst="rect">
            <a:avLst/>
          </a:prstGeom>
        </p:spPr>
      </p:pic>
      <p:sp>
        <p:nvSpPr>
          <p:cNvPr id="2" name="Title 1">
            <a:extLst>
              <a:ext uri="{FF2B5EF4-FFF2-40B4-BE49-F238E27FC236}">
                <a16:creationId xmlns:a16="http://schemas.microsoft.com/office/drawing/2014/main" id="{A77D377A-B320-4B55-96E6-BF8682CDF5D3}"/>
              </a:ext>
            </a:extLst>
          </p:cNvPr>
          <p:cNvSpPr>
            <a:spLocks noGrp="1"/>
          </p:cNvSpPr>
          <p:nvPr>
            <p:ph type="ctrTitle"/>
          </p:nvPr>
        </p:nvSpPr>
        <p:spPr>
          <a:xfrm>
            <a:off x="1172308" y="2145323"/>
            <a:ext cx="7057292" cy="2391507"/>
          </a:xfrm>
        </p:spPr>
        <p:txBody>
          <a:bodyPr anchor="b">
            <a:noAutofit/>
          </a:bodyPr>
          <a:lstStyle>
            <a:lvl1pPr algn="l">
              <a:defRPr sz="11500">
                <a:latin typeface="Steelfish Eb" panose="020B09080202020405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274F54B6-08BF-4D73-A0C7-BBDDB47CEE18}"/>
              </a:ext>
            </a:extLst>
          </p:cNvPr>
          <p:cNvSpPr>
            <a:spLocks noGrp="1"/>
          </p:cNvSpPr>
          <p:nvPr>
            <p:ph type="subTitle" idx="1"/>
          </p:nvPr>
        </p:nvSpPr>
        <p:spPr>
          <a:xfrm>
            <a:off x="1172309" y="4695092"/>
            <a:ext cx="6265983" cy="1072662"/>
          </a:xfrm>
        </p:spPr>
        <p:txBody>
          <a:bodyPr>
            <a:normAutofit/>
          </a:bodyPr>
          <a:lstStyle>
            <a:lvl1pPr marL="0" indent="0" algn="l">
              <a:buNone/>
              <a:defRPr sz="32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7" name="Graphic 8">
            <a:extLst>
              <a:ext uri="{FF2B5EF4-FFF2-40B4-BE49-F238E27FC236}">
                <a16:creationId xmlns:a16="http://schemas.microsoft.com/office/drawing/2014/main" id="{DD85536A-2B40-4159-9D5D-9A289CA96175}"/>
              </a:ext>
            </a:extLst>
          </p:cNvPr>
          <p:cNvSpPr>
            <a:spLocks noChangeAspect="1"/>
          </p:cNvSpPr>
          <p:nvPr userDrawn="1"/>
        </p:nvSpPr>
        <p:spPr>
          <a:xfrm>
            <a:off x="9044165" y="416926"/>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sp>
        <p:nvSpPr>
          <p:cNvPr id="10" name="TextBox 9">
            <a:extLst>
              <a:ext uri="{FF2B5EF4-FFF2-40B4-BE49-F238E27FC236}">
                <a16:creationId xmlns:a16="http://schemas.microsoft.com/office/drawing/2014/main" id="{678F5F69-6829-4F89-AA79-9F19F6F12AEB}"/>
              </a:ext>
            </a:extLst>
          </p:cNvPr>
          <p:cNvSpPr txBox="1"/>
          <p:nvPr userDrawn="1"/>
        </p:nvSpPr>
        <p:spPr>
          <a:xfrm>
            <a:off x="9044165" y="5979409"/>
            <a:ext cx="2391508" cy="461665"/>
          </a:xfrm>
          <a:prstGeom prst="rect">
            <a:avLst/>
          </a:prstGeom>
          <a:noFill/>
        </p:spPr>
        <p:txBody>
          <a:bodyPr wrap="square" rtlCol="0">
            <a:spAutoFit/>
          </a:bodyPr>
          <a:lstStyle/>
          <a:p>
            <a:r>
              <a:rPr lang="en-GB" dirty="0">
                <a:solidFill>
                  <a:schemeClr val="tx1"/>
                </a:solidFill>
                <a:latin typeface="Font Awesome 5 Brands Regular" panose="02000503000000000000" pitchFamily="50" charset="0"/>
              </a:rPr>
              <a:t>   </a:t>
            </a:r>
            <a:r>
              <a:rPr lang="en-GB" sz="2400" b="1" dirty="0" err="1">
                <a:solidFill>
                  <a:schemeClr val="tx1"/>
                </a:solidFill>
                <a:latin typeface="Archivo Narrow" panose="020B0506020202020B04" pitchFamily="34" charset="0"/>
              </a:rPr>
              <a:t>coopparty</a:t>
            </a:r>
            <a:r>
              <a:rPr lang="en-GB" dirty="0">
                <a:solidFill>
                  <a:schemeClr val="tx1"/>
                </a:solidFill>
                <a:latin typeface="Font Awesome 5 Brands Regular" panose="02000503000000000000" pitchFamily="50" charset="0"/>
              </a:rPr>
              <a:t> </a:t>
            </a:r>
            <a:endParaRPr lang="en-GB" dirty="0">
              <a:solidFill>
                <a:schemeClr val="tx1"/>
              </a:solidFill>
            </a:endParaRPr>
          </a:p>
        </p:txBody>
      </p:sp>
    </p:spTree>
    <p:extLst>
      <p:ext uri="{BB962C8B-B14F-4D97-AF65-F5344CB8AC3E}">
        <p14:creationId xmlns:p14="http://schemas.microsoft.com/office/powerpoint/2010/main" val="99923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Purple &amp; Hexagon">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23BC5AEB-FF94-419F-8E26-01B27A0BBD8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624040"/>
            <a:ext cx="9408368" cy="8106080"/>
          </a:xfrm>
          <a:prstGeom prst="rect">
            <a:avLst/>
          </a:prstGeom>
        </p:spPr>
      </p:pic>
      <p:sp>
        <p:nvSpPr>
          <p:cNvPr id="2" name="Title 1">
            <a:extLst>
              <a:ext uri="{FF2B5EF4-FFF2-40B4-BE49-F238E27FC236}">
                <a16:creationId xmlns:a16="http://schemas.microsoft.com/office/drawing/2014/main" id="{A77D377A-B320-4B55-96E6-BF8682CDF5D3}"/>
              </a:ext>
            </a:extLst>
          </p:cNvPr>
          <p:cNvSpPr>
            <a:spLocks noGrp="1"/>
          </p:cNvSpPr>
          <p:nvPr>
            <p:ph type="ctrTitle"/>
          </p:nvPr>
        </p:nvSpPr>
        <p:spPr>
          <a:xfrm>
            <a:off x="1172308" y="2145323"/>
            <a:ext cx="7057292" cy="2391507"/>
          </a:xfrm>
        </p:spPr>
        <p:txBody>
          <a:bodyPr anchor="b">
            <a:noAutofit/>
          </a:bodyPr>
          <a:lstStyle>
            <a:lvl1pPr algn="l">
              <a:defRPr sz="11500">
                <a:latin typeface="Steelfish Eb" panose="020B09080202020405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274F54B6-08BF-4D73-A0C7-BBDDB47CEE18}"/>
              </a:ext>
            </a:extLst>
          </p:cNvPr>
          <p:cNvSpPr>
            <a:spLocks noGrp="1"/>
          </p:cNvSpPr>
          <p:nvPr>
            <p:ph type="subTitle" idx="1"/>
          </p:nvPr>
        </p:nvSpPr>
        <p:spPr>
          <a:xfrm>
            <a:off x="1172309" y="4695092"/>
            <a:ext cx="6265983" cy="1072662"/>
          </a:xfrm>
        </p:spPr>
        <p:txBody>
          <a:bodyPr>
            <a:normAutofit/>
          </a:bodyPr>
          <a:lstStyle>
            <a:lvl1pPr marL="0" indent="0" algn="l">
              <a:buNone/>
              <a:defRPr sz="32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7" name="Graphic 8">
            <a:extLst>
              <a:ext uri="{FF2B5EF4-FFF2-40B4-BE49-F238E27FC236}">
                <a16:creationId xmlns:a16="http://schemas.microsoft.com/office/drawing/2014/main" id="{3F8EBEAD-8700-41CB-A02C-994369C9CE0B}"/>
              </a:ext>
            </a:extLst>
          </p:cNvPr>
          <p:cNvSpPr>
            <a:spLocks noChangeAspect="1"/>
          </p:cNvSpPr>
          <p:nvPr userDrawn="1"/>
        </p:nvSpPr>
        <p:spPr>
          <a:xfrm>
            <a:off x="9044165" y="416926"/>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sp>
        <p:nvSpPr>
          <p:cNvPr id="10" name="TextBox 9">
            <a:extLst>
              <a:ext uri="{FF2B5EF4-FFF2-40B4-BE49-F238E27FC236}">
                <a16:creationId xmlns:a16="http://schemas.microsoft.com/office/drawing/2014/main" id="{6BD8077B-1BC5-47D8-8A15-B36020EB0B12}"/>
              </a:ext>
            </a:extLst>
          </p:cNvPr>
          <p:cNvSpPr txBox="1"/>
          <p:nvPr userDrawn="1"/>
        </p:nvSpPr>
        <p:spPr>
          <a:xfrm>
            <a:off x="9044165" y="5979409"/>
            <a:ext cx="2391508" cy="461665"/>
          </a:xfrm>
          <a:prstGeom prst="rect">
            <a:avLst/>
          </a:prstGeom>
          <a:noFill/>
        </p:spPr>
        <p:txBody>
          <a:bodyPr wrap="square" rtlCol="0">
            <a:spAutoFit/>
          </a:bodyPr>
          <a:lstStyle/>
          <a:p>
            <a:r>
              <a:rPr lang="en-GB" dirty="0">
                <a:solidFill>
                  <a:schemeClr val="tx1"/>
                </a:solidFill>
                <a:latin typeface="Font Awesome 5 Brands Regular" panose="02000503000000000000" pitchFamily="50" charset="0"/>
              </a:rPr>
              <a:t>   </a:t>
            </a:r>
            <a:r>
              <a:rPr lang="en-GB" sz="2400" b="1" dirty="0" err="1">
                <a:solidFill>
                  <a:schemeClr val="tx1"/>
                </a:solidFill>
                <a:latin typeface="Archivo Narrow" panose="020B0506020202020B04" pitchFamily="34" charset="0"/>
              </a:rPr>
              <a:t>coopparty</a:t>
            </a:r>
            <a:r>
              <a:rPr lang="en-GB" dirty="0">
                <a:solidFill>
                  <a:schemeClr val="tx1"/>
                </a:solidFill>
                <a:latin typeface="Font Awesome 5 Brands Regular" panose="02000503000000000000" pitchFamily="50" charset="0"/>
              </a:rPr>
              <a:t> </a:t>
            </a:r>
            <a:endParaRPr lang="en-GB" dirty="0">
              <a:solidFill>
                <a:schemeClr val="tx1"/>
              </a:solidFill>
            </a:endParaRPr>
          </a:p>
        </p:txBody>
      </p:sp>
    </p:spTree>
    <p:extLst>
      <p:ext uri="{BB962C8B-B14F-4D97-AF65-F5344CB8AC3E}">
        <p14:creationId xmlns:p14="http://schemas.microsoft.com/office/powerpoint/2010/main" val="252505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urple &amp; Shield">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34F48180-C4E9-44E8-8409-B33E655E9AB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7291" y="442046"/>
            <a:ext cx="5366333" cy="5999027"/>
          </a:xfrm>
          <a:prstGeom prst="rect">
            <a:avLst/>
          </a:prstGeom>
        </p:spPr>
      </p:pic>
      <p:sp>
        <p:nvSpPr>
          <p:cNvPr id="7" name="Graphic 8">
            <a:extLst>
              <a:ext uri="{FF2B5EF4-FFF2-40B4-BE49-F238E27FC236}">
                <a16:creationId xmlns:a16="http://schemas.microsoft.com/office/drawing/2014/main" id="{3F8EBEAD-8700-41CB-A02C-994369C9CE0B}"/>
              </a:ext>
            </a:extLst>
          </p:cNvPr>
          <p:cNvSpPr>
            <a:spLocks noChangeAspect="1"/>
          </p:cNvSpPr>
          <p:nvPr userDrawn="1"/>
        </p:nvSpPr>
        <p:spPr>
          <a:xfrm>
            <a:off x="9044165" y="416926"/>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tx2"/>
          </a:solidFill>
          <a:ln w="7236" cap="flat">
            <a:noFill/>
            <a:prstDash val="solid"/>
            <a:miter/>
          </a:ln>
        </p:spPr>
        <p:txBody>
          <a:bodyPr rtlCol="0" anchor="ctr"/>
          <a:lstStyle/>
          <a:p>
            <a:endParaRPr lang="en-GB"/>
          </a:p>
        </p:txBody>
      </p:sp>
      <p:sp>
        <p:nvSpPr>
          <p:cNvPr id="10" name="TextBox 9">
            <a:extLst>
              <a:ext uri="{FF2B5EF4-FFF2-40B4-BE49-F238E27FC236}">
                <a16:creationId xmlns:a16="http://schemas.microsoft.com/office/drawing/2014/main" id="{6BD8077B-1BC5-47D8-8A15-B36020EB0B12}"/>
              </a:ext>
            </a:extLst>
          </p:cNvPr>
          <p:cNvSpPr txBox="1"/>
          <p:nvPr userDrawn="1"/>
        </p:nvSpPr>
        <p:spPr>
          <a:xfrm>
            <a:off x="9044165" y="5979409"/>
            <a:ext cx="2391508" cy="461665"/>
          </a:xfrm>
          <a:prstGeom prst="rect">
            <a:avLst/>
          </a:prstGeom>
          <a:noFill/>
        </p:spPr>
        <p:txBody>
          <a:bodyPr wrap="square" rtlCol="0">
            <a:spAutoFit/>
          </a:bodyPr>
          <a:lstStyle/>
          <a:p>
            <a:r>
              <a:rPr lang="en-GB" dirty="0">
                <a:solidFill>
                  <a:schemeClr val="tx1"/>
                </a:solidFill>
                <a:latin typeface="Font Awesome 5 Brands Regular" panose="02000503000000000000" pitchFamily="50" charset="0"/>
              </a:rPr>
              <a:t>   </a:t>
            </a:r>
            <a:r>
              <a:rPr lang="en-GB" sz="2400" b="1" dirty="0" err="1">
                <a:solidFill>
                  <a:schemeClr val="tx1"/>
                </a:solidFill>
                <a:latin typeface="Archivo Narrow" panose="020B0506020202020B04" pitchFamily="34" charset="0"/>
              </a:rPr>
              <a:t>coopparty</a:t>
            </a:r>
            <a:r>
              <a:rPr lang="en-GB" dirty="0">
                <a:solidFill>
                  <a:schemeClr val="tx1"/>
                </a:solidFill>
                <a:latin typeface="Font Awesome 5 Brands Regular" panose="02000503000000000000" pitchFamily="50" charset="0"/>
              </a:rPr>
              <a:t> </a:t>
            </a:r>
            <a:endParaRPr lang="en-GB" dirty="0">
              <a:solidFill>
                <a:schemeClr val="tx1"/>
              </a:solidFill>
            </a:endParaRPr>
          </a:p>
        </p:txBody>
      </p:sp>
      <p:sp>
        <p:nvSpPr>
          <p:cNvPr id="9" name="Title 1">
            <a:extLst>
              <a:ext uri="{FF2B5EF4-FFF2-40B4-BE49-F238E27FC236}">
                <a16:creationId xmlns:a16="http://schemas.microsoft.com/office/drawing/2014/main" id="{E7C20093-9192-46B7-8F9B-FED7E7B849CE}"/>
              </a:ext>
            </a:extLst>
          </p:cNvPr>
          <p:cNvSpPr>
            <a:spLocks noGrp="1"/>
          </p:cNvSpPr>
          <p:nvPr>
            <p:ph type="ctrTitle"/>
          </p:nvPr>
        </p:nvSpPr>
        <p:spPr>
          <a:xfrm>
            <a:off x="459063" y="662368"/>
            <a:ext cx="5311904" cy="4138233"/>
          </a:xfrm>
        </p:spPr>
        <p:txBody>
          <a:bodyPr anchor="ctr">
            <a:noAutofit/>
          </a:bodyPr>
          <a:lstStyle>
            <a:lvl1pPr algn="l">
              <a:defRPr sz="11500">
                <a:latin typeface="Steelfish Eb" panose="020B09080202020405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46920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urple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3EA5-F20F-434F-80F0-61AACA479B2F}"/>
              </a:ext>
            </a:extLst>
          </p:cNvPr>
          <p:cNvSpPr>
            <a:spLocks noGrp="1"/>
          </p:cNvSpPr>
          <p:nvPr>
            <p:ph type="title"/>
          </p:nvPr>
        </p:nvSpPr>
        <p:spPr>
          <a:xfrm>
            <a:off x="831850" y="971184"/>
            <a:ext cx="10515600" cy="2852737"/>
          </a:xfrm>
        </p:spPr>
        <p:txBody>
          <a:bodyPr anchor="b"/>
          <a:lstStyle>
            <a:lvl1pPr>
              <a:defRPr sz="6000">
                <a:solidFill>
                  <a:schemeClr val="tx2"/>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AAEE562-732A-4313-9FD4-76629EF013BF}"/>
              </a:ext>
            </a:extLst>
          </p:cNvPr>
          <p:cNvSpPr>
            <a:spLocks noGrp="1"/>
          </p:cNvSpPr>
          <p:nvPr>
            <p:ph type="body" idx="1"/>
          </p:nvPr>
        </p:nvSpPr>
        <p:spPr>
          <a:xfrm>
            <a:off x="831850" y="3969572"/>
            <a:ext cx="6806079" cy="1381524"/>
          </a:xfrm>
        </p:spPr>
        <p:txBody>
          <a:bodyPr>
            <a:normAutofit/>
          </a:bodyPr>
          <a:lstStyle>
            <a:lvl1pPr marL="0" indent="0">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Graphic 8">
            <a:extLst>
              <a:ext uri="{FF2B5EF4-FFF2-40B4-BE49-F238E27FC236}">
                <a16:creationId xmlns:a16="http://schemas.microsoft.com/office/drawing/2014/main" id="{3CCE0C8E-1191-4162-9388-D4F6DD2102F3}"/>
              </a:ext>
            </a:extLst>
          </p:cNvPr>
          <p:cNvSpPr>
            <a:spLocks noChangeAspect="1"/>
          </p:cNvSpPr>
          <p:nvPr userDrawn="1"/>
        </p:nvSpPr>
        <p:spPr>
          <a:xfrm>
            <a:off x="9073662" y="5726345"/>
            <a:ext cx="2743200" cy="752141"/>
          </a:xfrm>
          <a:custGeom>
            <a:avLst/>
            <a:gdLst>
              <a:gd name="connsiteX0" fmla="*/ 0 w 12192000"/>
              <a:gd name="connsiteY0" fmla="*/ 834989 h 3342851"/>
              <a:gd name="connsiteX1" fmla="*/ 0 w 12192000"/>
              <a:gd name="connsiteY1" fmla="*/ 2504968 h 3342851"/>
              <a:gd name="connsiteX2" fmla="*/ 1446398 w 12192000"/>
              <a:gd name="connsiteY2" fmla="*/ 3345745 h 3342851"/>
              <a:gd name="connsiteX3" fmla="*/ 2892796 w 12192000"/>
              <a:gd name="connsiteY3" fmla="*/ 2504968 h 3342851"/>
              <a:gd name="connsiteX4" fmla="*/ 2892796 w 12192000"/>
              <a:gd name="connsiteY4" fmla="*/ 834989 h 3342851"/>
              <a:gd name="connsiteX5" fmla="*/ 1446398 w 12192000"/>
              <a:gd name="connsiteY5" fmla="*/ 0 h 3342851"/>
              <a:gd name="connsiteX6" fmla="*/ 0 w 12192000"/>
              <a:gd name="connsiteY6" fmla="*/ 834989 h 3342851"/>
              <a:gd name="connsiteX7" fmla="*/ 1564339 w 12192000"/>
              <a:gd name="connsiteY7" fmla="*/ 1130926 h 3342851"/>
              <a:gd name="connsiteX8" fmla="*/ 1468105 w 12192000"/>
              <a:gd name="connsiteY8" fmla="*/ 1117178 h 3342851"/>
              <a:gd name="connsiteX9" fmla="*/ 1445675 w 12192000"/>
              <a:gd name="connsiteY9" fmla="*/ 1116454 h 3342851"/>
              <a:gd name="connsiteX10" fmla="*/ 1423244 w 12192000"/>
              <a:gd name="connsiteY10" fmla="*/ 1117178 h 3342851"/>
              <a:gd name="connsiteX11" fmla="*/ 1327011 w 12192000"/>
              <a:gd name="connsiteY11" fmla="*/ 1130926 h 3342851"/>
              <a:gd name="connsiteX12" fmla="*/ 1445675 w 12192000"/>
              <a:gd name="connsiteY12" fmla="*/ 1044098 h 3342851"/>
              <a:gd name="connsiteX13" fmla="*/ 1564339 w 12192000"/>
              <a:gd name="connsiteY13" fmla="*/ 1130926 h 3342851"/>
              <a:gd name="connsiteX14" fmla="*/ 1785748 w 12192000"/>
              <a:gd name="connsiteY14" fmla="*/ 1816861 h 3342851"/>
              <a:gd name="connsiteX15" fmla="*/ 1446398 w 12192000"/>
              <a:gd name="connsiteY15" fmla="*/ 1910201 h 3342851"/>
              <a:gd name="connsiteX16" fmla="*/ 1107048 w 12192000"/>
              <a:gd name="connsiteY16" fmla="*/ 1816861 h 3342851"/>
              <a:gd name="connsiteX17" fmla="*/ 1111390 w 12192000"/>
              <a:gd name="connsiteY17" fmla="*/ 1779236 h 3342851"/>
              <a:gd name="connsiteX18" fmla="*/ 1163486 w 12192000"/>
              <a:gd name="connsiteY18" fmla="*/ 1583151 h 3342851"/>
              <a:gd name="connsiteX19" fmla="*/ 1171445 w 12192000"/>
              <a:gd name="connsiteY19" fmla="*/ 1563615 h 3342851"/>
              <a:gd name="connsiteX20" fmla="*/ 1172892 w 12192000"/>
              <a:gd name="connsiteY20" fmla="*/ 1565062 h 3342851"/>
              <a:gd name="connsiteX21" fmla="*/ 1447122 w 12192000"/>
              <a:gd name="connsiteY21" fmla="*/ 1657678 h 3342851"/>
              <a:gd name="connsiteX22" fmla="*/ 1720628 w 12192000"/>
              <a:gd name="connsiteY22" fmla="*/ 1565062 h 3342851"/>
              <a:gd name="connsiteX23" fmla="*/ 1722075 w 12192000"/>
              <a:gd name="connsiteY23" fmla="*/ 1563615 h 3342851"/>
              <a:gd name="connsiteX24" fmla="*/ 1730034 w 12192000"/>
              <a:gd name="connsiteY24" fmla="*/ 1583151 h 3342851"/>
              <a:gd name="connsiteX25" fmla="*/ 1782130 w 12192000"/>
              <a:gd name="connsiteY25" fmla="*/ 1778513 h 3342851"/>
              <a:gd name="connsiteX26" fmla="*/ 1782130 w 12192000"/>
              <a:gd name="connsiteY26" fmla="*/ 1778513 h 3342851"/>
              <a:gd name="connsiteX27" fmla="*/ 1785748 w 12192000"/>
              <a:gd name="connsiteY27" fmla="*/ 1816861 h 3342851"/>
              <a:gd name="connsiteX28" fmla="*/ 1718457 w 12192000"/>
              <a:gd name="connsiteY28" fmla="*/ 1421073 h 3342851"/>
              <a:gd name="connsiteX29" fmla="*/ 1716286 w 12192000"/>
              <a:gd name="connsiteY29" fmla="*/ 1455804 h 3342851"/>
              <a:gd name="connsiteX30" fmla="*/ 1716286 w 12192000"/>
              <a:gd name="connsiteY30" fmla="*/ 1455804 h 3342851"/>
              <a:gd name="connsiteX31" fmla="*/ 1703986 w 12192000"/>
              <a:gd name="connsiteY31" fmla="*/ 1508624 h 3342851"/>
              <a:gd name="connsiteX32" fmla="*/ 1700368 w 12192000"/>
              <a:gd name="connsiteY32" fmla="*/ 1518031 h 3342851"/>
              <a:gd name="connsiteX33" fmla="*/ 1692409 w 12192000"/>
              <a:gd name="connsiteY33" fmla="*/ 1536120 h 3342851"/>
              <a:gd name="connsiteX34" fmla="*/ 1686620 w 12192000"/>
              <a:gd name="connsiteY34" fmla="*/ 1540461 h 3342851"/>
              <a:gd name="connsiteX35" fmla="*/ 1683003 w 12192000"/>
              <a:gd name="connsiteY35" fmla="*/ 1543355 h 3342851"/>
              <a:gd name="connsiteX36" fmla="*/ 1445675 w 12192000"/>
              <a:gd name="connsiteY36" fmla="*/ 1618606 h 3342851"/>
              <a:gd name="connsiteX37" fmla="*/ 1208347 w 12192000"/>
              <a:gd name="connsiteY37" fmla="*/ 1543355 h 3342851"/>
              <a:gd name="connsiteX38" fmla="*/ 1204729 w 12192000"/>
              <a:gd name="connsiteY38" fmla="*/ 1540461 h 3342851"/>
              <a:gd name="connsiteX39" fmla="*/ 1198940 w 12192000"/>
              <a:gd name="connsiteY39" fmla="*/ 1536120 h 3342851"/>
              <a:gd name="connsiteX40" fmla="*/ 1190981 w 12192000"/>
              <a:gd name="connsiteY40" fmla="*/ 1518031 h 3342851"/>
              <a:gd name="connsiteX41" fmla="*/ 1187363 w 12192000"/>
              <a:gd name="connsiteY41" fmla="*/ 1508624 h 3342851"/>
              <a:gd name="connsiteX42" fmla="*/ 1175063 w 12192000"/>
              <a:gd name="connsiteY42" fmla="*/ 1455804 h 3342851"/>
              <a:gd name="connsiteX43" fmla="*/ 1172892 w 12192000"/>
              <a:gd name="connsiteY43" fmla="*/ 1421073 h 3342851"/>
              <a:gd name="connsiteX44" fmla="*/ 1172892 w 12192000"/>
              <a:gd name="connsiteY44" fmla="*/ 1421073 h 3342851"/>
              <a:gd name="connsiteX45" fmla="*/ 1173616 w 12192000"/>
              <a:gd name="connsiteY45" fmla="*/ 1400814 h 3342851"/>
              <a:gd name="connsiteX46" fmla="*/ 1187363 w 12192000"/>
              <a:gd name="connsiteY46" fmla="*/ 1334246 h 3342851"/>
              <a:gd name="connsiteX47" fmla="*/ 1199664 w 12192000"/>
              <a:gd name="connsiteY47" fmla="*/ 1303133 h 3342851"/>
              <a:gd name="connsiteX48" fmla="*/ 1217753 w 12192000"/>
              <a:gd name="connsiteY48" fmla="*/ 1271296 h 3342851"/>
              <a:gd name="connsiteX49" fmla="*/ 1256102 w 12192000"/>
              <a:gd name="connsiteY49" fmla="*/ 1225712 h 3342851"/>
              <a:gd name="connsiteX50" fmla="*/ 1263337 w 12192000"/>
              <a:gd name="connsiteY50" fmla="*/ 1219200 h 3342851"/>
              <a:gd name="connsiteX51" fmla="*/ 1444951 w 12192000"/>
              <a:gd name="connsiteY51" fmla="*/ 1149738 h 3342851"/>
              <a:gd name="connsiteX52" fmla="*/ 1626565 w 12192000"/>
              <a:gd name="connsiteY52" fmla="*/ 1219200 h 3342851"/>
              <a:gd name="connsiteX53" fmla="*/ 1633800 w 12192000"/>
              <a:gd name="connsiteY53" fmla="*/ 1225712 h 3342851"/>
              <a:gd name="connsiteX54" fmla="*/ 1671426 w 12192000"/>
              <a:gd name="connsiteY54" fmla="*/ 1271296 h 3342851"/>
              <a:gd name="connsiteX55" fmla="*/ 1689515 w 12192000"/>
              <a:gd name="connsiteY55" fmla="*/ 1303133 h 3342851"/>
              <a:gd name="connsiteX56" fmla="*/ 1701815 w 12192000"/>
              <a:gd name="connsiteY56" fmla="*/ 1334246 h 3342851"/>
              <a:gd name="connsiteX57" fmla="*/ 1715563 w 12192000"/>
              <a:gd name="connsiteY57" fmla="*/ 1400814 h 3342851"/>
              <a:gd name="connsiteX58" fmla="*/ 1718457 w 12192000"/>
              <a:gd name="connsiteY58" fmla="*/ 1421073 h 3342851"/>
              <a:gd name="connsiteX59" fmla="*/ 1718457 w 12192000"/>
              <a:gd name="connsiteY59" fmla="*/ 1421073 h 3342851"/>
              <a:gd name="connsiteX60" fmla="*/ 1315434 w 12192000"/>
              <a:gd name="connsiteY60" fmla="*/ 971019 h 3342851"/>
              <a:gd name="connsiteX61" fmla="*/ 1359571 w 12192000"/>
              <a:gd name="connsiteY61" fmla="*/ 1035416 h 3342851"/>
              <a:gd name="connsiteX62" fmla="*/ 1361018 w 12192000"/>
              <a:gd name="connsiteY62" fmla="*/ 1037586 h 3342851"/>
              <a:gd name="connsiteX63" fmla="*/ 1327734 w 12192000"/>
              <a:gd name="connsiteY63" fmla="*/ 1066529 h 3342851"/>
              <a:gd name="connsiteX64" fmla="*/ 1321222 w 12192000"/>
              <a:gd name="connsiteY64" fmla="*/ 1055675 h 3342851"/>
              <a:gd name="connsiteX65" fmla="*/ 1287215 w 12192000"/>
              <a:gd name="connsiteY65" fmla="*/ 989831 h 3342851"/>
              <a:gd name="connsiteX66" fmla="*/ 1251037 w 12192000"/>
              <a:gd name="connsiteY66" fmla="*/ 922540 h 3342851"/>
              <a:gd name="connsiteX67" fmla="*/ 1315434 w 12192000"/>
              <a:gd name="connsiteY67" fmla="*/ 971019 h 3342851"/>
              <a:gd name="connsiteX68" fmla="*/ 948588 w 12192000"/>
              <a:gd name="connsiteY68" fmla="*/ 973189 h 3342851"/>
              <a:gd name="connsiteX69" fmla="*/ 986937 w 12192000"/>
              <a:gd name="connsiteY69" fmla="*/ 982596 h 3342851"/>
              <a:gd name="connsiteX70" fmla="*/ 1005750 w 12192000"/>
              <a:gd name="connsiteY70" fmla="*/ 989108 h 3342851"/>
              <a:gd name="connsiteX71" fmla="*/ 1023839 w 12192000"/>
              <a:gd name="connsiteY71" fmla="*/ 997067 h 3342851"/>
              <a:gd name="connsiteX72" fmla="*/ 1091130 w 12192000"/>
              <a:gd name="connsiteY72" fmla="*/ 1036863 h 3342851"/>
              <a:gd name="connsiteX73" fmla="*/ 1121519 w 12192000"/>
              <a:gd name="connsiteY73" fmla="*/ 1062187 h 3342851"/>
              <a:gd name="connsiteX74" fmla="*/ 1149015 w 12192000"/>
              <a:gd name="connsiteY74" fmla="*/ 1089683 h 3342851"/>
              <a:gd name="connsiteX75" fmla="*/ 1173616 w 12192000"/>
              <a:gd name="connsiteY75" fmla="*/ 1118625 h 3342851"/>
              <a:gd name="connsiteX76" fmla="*/ 1185193 w 12192000"/>
              <a:gd name="connsiteY76" fmla="*/ 1133096 h 3342851"/>
              <a:gd name="connsiteX77" fmla="*/ 1196046 w 12192000"/>
              <a:gd name="connsiteY77" fmla="*/ 1146844 h 3342851"/>
              <a:gd name="connsiteX78" fmla="*/ 1201111 w 12192000"/>
              <a:gd name="connsiteY78" fmla="*/ 1154080 h 3342851"/>
              <a:gd name="connsiteX79" fmla="*/ 1206176 w 12192000"/>
              <a:gd name="connsiteY79" fmla="*/ 1160592 h 3342851"/>
              <a:gd name="connsiteX80" fmla="*/ 1216306 w 12192000"/>
              <a:gd name="connsiteY80" fmla="*/ 1173616 h 3342851"/>
              <a:gd name="connsiteX81" fmla="*/ 1230777 w 12192000"/>
              <a:gd name="connsiteY81" fmla="*/ 1192428 h 3342851"/>
              <a:gd name="connsiteX82" fmla="*/ 1233671 w 12192000"/>
              <a:gd name="connsiteY82" fmla="*/ 1195323 h 3342851"/>
              <a:gd name="connsiteX83" fmla="*/ 1191705 w 12192000"/>
              <a:gd name="connsiteY83" fmla="*/ 1243801 h 3342851"/>
              <a:gd name="connsiteX84" fmla="*/ 1143226 w 12192000"/>
              <a:gd name="connsiteY84" fmla="*/ 1185916 h 3342851"/>
              <a:gd name="connsiteX85" fmla="*/ 1100536 w 12192000"/>
              <a:gd name="connsiteY85" fmla="*/ 1128031 h 3342851"/>
              <a:gd name="connsiteX86" fmla="*/ 1088959 w 12192000"/>
              <a:gd name="connsiteY86" fmla="*/ 1114284 h 3342851"/>
              <a:gd name="connsiteX87" fmla="*/ 1077382 w 12192000"/>
              <a:gd name="connsiteY87" fmla="*/ 1100536 h 3342851"/>
              <a:gd name="connsiteX88" fmla="*/ 1065082 w 12192000"/>
              <a:gd name="connsiteY88" fmla="*/ 1086788 h 3342851"/>
              <a:gd name="connsiteX89" fmla="*/ 1052781 w 12192000"/>
              <a:gd name="connsiteY89" fmla="*/ 1073764 h 3342851"/>
              <a:gd name="connsiteX90" fmla="*/ 1000685 w 12192000"/>
              <a:gd name="connsiteY90" fmla="*/ 1024562 h 3342851"/>
              <a:gd name="connsiteX91" fmla="*/ 986937 w 12192000"/>
              <a:gd name="connsiteY91" fmla="*/ 1012262 h 3342851"/>
              <a:gd name="connsiteX92" fmla="*/ 973189 w 12192000"/>
              <a:gd name="connsiteY92" fmla="*/ 1000685 h 3342851"/>
              <a:gd name="connsiteX93" fmla="*/ 944971 w 12192000"/>
              <a:gd name="connsiteY93" fmla="*/ 978254 h 3342851"/>
              <a:gd name="connsiteX94" fmla="*/ 948588 w 12192000"/>
              <a:gd name="connsiteY94" fmla="*/ 973189 h 3342851"/>
              <a:gd name="connsiteX95" fmla="*/ 506493 w 12192000"/>
              <a:gd name="connsiteY95" fmla="*/ 1427586 h 3342851"/>
              <a:gd name="connsiteX96" fmla="*/ 410259 w 12192000"/>
              <a:gd name="connsiteY96" fmla="*/ 1365359 h 3342851"/>
              <a:gd name="connsiteX97" fmla="*/ 314025 w 12192000"/>
              <a:gd name="connsiteY97" fmla="*/ 1253207 h 3342851"/>
              <a:gd name="connsiteX98" fmla="*/ 260482 w 12192000"/>
              <a:gd name="connsiteY98" fmla="*/ 1096195 h 3342851"/>
              <a:gd name="connsiteX99" fmla="*/ 419665 w 12192000"/>
              <a:gd name="connsiteY99" fmla="*/ 1047716 h 3342851"/>
              <a:gd name="connsiteX100" fmla="*/ 706919 w 12192000"/>
              <a:gd name="connsiteY100" fmla="*/ 1133820 h 3342851"/>
              <a:gd name="connsiteX101" fmla="*/ 1149738 w 12192000"/>
              <a:gd name="connsiteY101" fmla="*/ 1327011 h 3342851"/>
              <a:gd name="connsiteX102" fmla="*/ 1135991 w 12192000"/>
              <a:gd name="connsiteY102" fmla="*/ 1395025 h 3342851"/>
              <a:gd name="connsiteX103" fmla="*/ 610685 w 12192000"/>
              <a:gd name="connsiteY103" fmla="*/ 1370424 h 3342851"/>
              <a:gd name="connsiteX104" fmla="*/ 506493 w 12192000"/>
              <a:gd name="connsiteY104" fmla="*/ 1427586 h 3342851"/>
              <a:gd name="connsiteX105" fmla="*/ 595491 w 12192000"/>
              <a:gd name="connsiteY105" fmla="*/ 1521648 h 3342851"/>
              <a:gd name="connsiteX106" fmla="*/ 543394 w 12192000"/>
              <a:gd name="connsiteY106" fmla="*/ 1468105 h 3342851"/>
              <a:gd name="connsiteX107" fmla="*/ 540500 w 12192000"/>
              <a:gd name="connsiteY107" fmla="*/ 1452187 h 3342851"/>
              <a:gd name="connsiteX108" fmla="*/ 541947 w 12192000"/>
              <a:gd name="connsiteY108" fmla="*/ 1447845 h 3342851"/>
              <a:gd name="connsiteX109" fmla="*/ 567995 w 12192000"/>
              <a:gd name="connsiteY109" fmla="*/ 1426862 h 3342851"/>
              <a:gd name="connsiteX110" fmla="*/ 620092 w 12192000"/>
              <a:gd name="connsiteY110" fmla="*/ 1410220 h 3342851"/>
              <a:gd name="connsiteX111" fmla="*/ 731520 w 12192000"/>
              <a:gd name="connsiteY111" fmla="*/ 1401537 h 3342851"/>
              <a:gd name="connsiteX112" fmla="*/ 1135991 w 12192000"/>
              <a:gd name="connsiteY112" fmla="*/ 1436268 h 3342851"/>
              <a:gd name="connsiteX113" fmla="*/ 1145397 w 12192000"/>
              <a:gd name="connsiteY113" fmla="*/ 1497771 h 3342851"/>
              <a:gd name="connsiteX114" fmla="*/ 1148291 w 12192000"/>
              <a:gd name="connsiteY114" fmla="*/ 1508624 h 3342851"/>
              <a:gd name="connsiteX115" fmla="*/ 1148291 w 12192000"/>
              <a:gd name="connsiteY115" fmla="*/ 1508624 h 3342851"/>
              <a:gd name="connsiteX116" fmla="*/ 1151909 w 12192000"/>
              <a:gd name="connsiteY116" fmla="*/ 1519478 h 3342851"/>
              <a:gd name="connsiteX117" fmla="*/ 1152632 w 12192000"/>
              <a:gd name="connsiteY117" fmla="*/ 1522372 h 3342851"/>
              <a:gd name="connsiteX118" fmla="*/ 1126584 w 12192000"/>
              <a:gd name="connsiteY118" fmla="*/ 1535396 h 3342851"/>
              <a:gd name="connsiteX119" fmla="*/ 855249 w 12192000"/>
              <a:gd name="connsiteY119" fmla="*/ 1611370 h 3342851"/>
              <a:gd name="connsiteX120" fmla="*/ 600556 w 12192000"/>
              <a:gd name="connsiteY120" fmla="*/ 1524543 h 3342851"/>
              <a:gd name="connsiteX121" fmla="*/ 595491 w 12192000"/>
              <a:gd name="connsiteY121" fmla="*/ 1521648 h 3342851"/>
              <a:gd name="connsiteX122" fmla="*/ 1071594 w 12192000"/>
              <a:gd name="connsiteY122" fmla="*/ 2020182 h 3342851"/>
              <a:gd name="connsiteX123" fmla="*/ 1068699 w 12192000"/>
              <a:gd name="connsiteY123" fmla="*/ 2035377 h 3342851"/>
              <a:gd name="connsiteX124" fmla="*/ 1052057 w 12192000"/>
              <a:gd name="connsiteY124" fmla="*/ 2105562 h 3342851"/>
              <a:gd name="connsiteX125" fmla="*/ 1046993 w 12192000"/>
              <a:gd name="connsiteY125" fmla="*/ 2122928 h 3342851"/>
              <a:gd name="connsiteX126" fmla="*/ 1041204 w 12192000"/>
              <a:gd name="connsiteY126" fmla="*/ 2140293 h 3342851"/>
              <a:gd name="connsiteX127" fmla="*/ 1034692 w 12192000"/>
              <a:gd name="connsiteY127" fmla="*/ 2157659 h 3342851"/>
              <a:gd name="connsiteX128" fmla="*/ 1028180 w 12192000"/>
              <a:gd name="connsiteY128" fmla="*/ 2175024 h 3342851"/>
              <a:gd name="connsiteX129" fmla="*/ 955824 w 12192000"/>
              <a:gd name="connsiteY129" fmla="*/ 2303818 h 3342851"/>
              <a:gd name="connsiteX130" fmla="*/ 944247 w 12192000"/>
              <a:gd name="connsiteY130" fmla="*/ 2318289 h 3342851"/>
              <a:gd name="connsiteX131" fmla="*/ 931946 w 12192000"/>
              <a:gd name="connsiteY131" fmla="*/ 2332037 h 3342851"/>
              <a:gd name="connsiteX132" fmla="*/ 919646 w 12192000"/>
              <a:gd name="connsiteY132" fmla="*/ 2345784 h 3342851"/>
              <a:gd name="connsiteX133" fmla="*/ 906622 w 12192000"/>
              <a:gd name="connsiteY133" fmla="*/ 2358808 h 3342851"/>
              <a:gd name="connsiteX134" fmla="*/ 849460 w 12192000"/>
              <a:gd name="connsiteY134" fmla="*/ 2404393 h 3342851"/>
              <a:gd name="connsiteX135" fmla="*/ 840778 w 12192000"/>
              <a:gd name="connsiteY135" fmla="*/ 2398604 h 3342851"/>
              <a:gd name="connsiteX136" fmla="*/ 947141 w 12192000"/>
              <a:gd name="connsiteY136" fmla="*/ 2155488 h 3342851"/>
              <a:gd name="connsiteX137" fmla="*/ 970295 w 12192000"/>
              <a:gd name="connsiteY137" fmla="*/ 2023800 h 3342851"/>
              <a:gd name="connsiteX138" fmla="*/ 984766 w 12192000"/>
              <a:gd name="connsiteY138" fmla="*/ 1889941 h 3342851"/>
              <a:gd name="connsiteX139" fmla="*/ 989831 w 12192000"/>
              <a:gd name="connsiteY139" fmla="*/ 1856657 h 3342851"/>
              <a:gd name="connsiteX140" fmla="*/ 992725 w 12192000"/>
              <a:gd name="connsiteY140" fmla="*/ 1840015 h 3342851"/>
              <a:gd name="connsiteX141" fmla="*/ 996343 w 12192000"/>
              <a:gd name="connsiteY141" fmla="*/ 1823373 h 3342851"/>
              <a:gd name="connsiteX142" fmla="*/ 999961 w 12192000"/>
              <a:gd name="connsiteY142" fmla="*/ 1806731 h 3342851"/>
              <a:gd name="connsiteX143" fmla="*/ 1004302 w 12192000"/>
              <a:gd name="connsiteY143" fmla="*/ 1790089 h 3342851"/>
              <a:gd name="connsiteX144" fmla="*/ 1009367 w 12192000"/>
              <a:gd name="connsiteY144" fmla="*/ 1773448 h 3342851"/>
              <a:gd name="connsiteX145" fmla="*/ 1015156 w 12192000"/>
              <a:gd name="connsiteY145" fmla="*/ 1757529 h 3342851"/>
              <a:gd name="connsiteX146" fmla="*/ 1088959 w 12192000"/>
              <a:gd name="connsiteY146" fmla="*/ 1641760 h 3342851"/>
              <a:gd name="connsiteX147" fmla="*/ 1099089 w 12192000"/>
              <a:gd name="connsiteY147" fmla="*/ 1632353 h 3342851"/>
              <a:gd name="connsiteX148" fmla="*/ 1065082 w 12192000"/>
              <a:gd name="connsiteY148" fmla="*/ 1792984 h 3342851"/>
              <a:gd name="connsiteX149" fmla="*/ 1060740 w 12192000"/>
              <a:gd name="connsiteY149" fmla="*/ 1842186 h 3342851"/>
              <a:gd name="connsiteX150" fmla="*/ 1060740 w 12192000"/>
              <a:gd name="connsiteY150" fmla="*/ 1842186 h 3342851"/>
              <a:gd name="connsiteX151" fmla="*/ 1059293 w 12192000"/>
              <a:gd name="connsiteY151" fmla="*/ 1895006 h 3342851"/>
              <a:gd name="connsiteX152" fmla="*/ 1071594 w 12192000"/>
              <a:gd name="connsiteY152" fmla="*/ 2020182 h 3342851"/>
              <a:gd name="connsiteX153" fmla="*/ 1564339 w 12192000"/>
              <a:gd name="connsiteY153" fmla="*/ 2329142 h 3342851"/>
              <a:gd name="connsiteX154" fmla="*/ 1564339 w 12192000"/>
              <a:gd name="connsiteY154" fmla="*/ 2329142 h 3342851"/>
              <a:gd name="connsiteX155" fmla="*/ 1549144 w 12192000"/>
              <a:gd name="connsiteY155" fmla="*/ 2338549 h 3342851"/>
              <a:gd name="connsiteX156" fmla="*/ 1542632 w 12192000"/>
              <a:gd name="connsiteY156" fmla="*/ 2342890 h 3342851"/>
              <a:gd name="connsiteX157" fmla="*/ 1535396 w 12192000"/>
              <a:gd name="connsiteY157" fmla="*/ 2347955 h 3342851"/>
              <a:gd name="connsiteX158" fmla="*/ 1528884 w 12192000"/>
              <a:gd name="connsiteY158" fmla="*/ 2352296 h 3342851"/>
              <a:gd name="connsiteX159" fmla="*/ 1514413 w 12192000"/>
              <a:gd name="connsiteY159" fmla="*/ 2361703 h 3342851"/>
              <a:gd name="connsiteX160" fmla="*/ 1506454 w 12192000"/>
              <a:gd name="connsiteY160" fmla="*/ 2367491 h 3342851"/>
              <a:gd name="connsiteX161" fmla="*/ 1481853 w 12192000"/>
              <a:gd name="connsiteY161" fmla="*/ 2385580 h 3342851"/>
              <a:gd name="connsiteX162" fmla="*/ 1478958 w 12192000"/>
              <a:gd name="connsiteY162" fmla="*/ 2387751 h 3342851"/>
              <a:gd name="connsiteX163" fmla="*/ 1463764 w 12192000"/>
              <a:gd name="connsiteY163" fmla="*/ 2400051 h 3342851"/>
              <a:gd name="connsiteX164" fmla="*/ 1460146 w 12192000"/>
              <a:gd name="connsiteY164" fmla="*/ 2403669 h 3342851"/>
              <a:gd name="connsiteX165" fmla="*/ 1453634 w 12192000"/>
              <a:gd name="connsiteY165" fmla="*/ 2409458 h 3342851"/>
              <a:gd name="connsiteX166" fmla="*/ 1453634 w 12192000"/>
              <a:gd name="connsiteY166" fmla="*/ 2409458 h 3342851"/>
              <a:gd name="connsiteX167" fmla="*/ 1445675 w 12192000"/>
              <a:gd name="connsiteY167" fmla="*/ 2417417 h 3342851"/>
              <a:gd name="connsiteX168" fmla="*/ 1437715 w 12192000"/>
              <a:gd name="connsiteY168" fmla="*/ 2409458 h 3342851"/>
              <a:gd name="connsiteX169" fmla="*/ 1437715 w 12192000"/>
              <a:gd name="connsiteY169" fmla="*/ 2409458 h 3342851"/>
              <a:gd name="connsiteX170" fmla="*/ 1434821 w 12192000"/>
              <a:gd name="connsiteY170" fmla="*/ 2406563 h 3342851"/>
              <a:gd name="connsiteX171" fmla="*/ 1434821 w 12192000"/>
              <a:gd name="connsiteY171" fmla="*/ 2406563 h 3342851"/>
              <a:gd name="connsiteX172" fmla="*/ 1425415 w 12192000"/>
              <a:gd name="connsiteY172" fmla="*/ 2397881 h 3342851"/>
              <a:gd name="connsiteX173" fmla="*/ 1423244 w 12192000"/>
              <a:gd name="connsiteY173" fmla="*/ 2395710 h 3342851"/>
              <a:gd name="connsiteX174" fmla="*/ 1421073 w 12192000"/>
              <a:gd name="connsiteY174" fmla="*/ 2393539 h 3342851"/>
              <a:gd name="connsiteX175" fmla="*/ 1414561 w 12192000"/>
              <a:gd name="connsiteY175" fmla="*/ 2388474 h 3342851"/>
              <a:gd name="connsiteX176" fmla="*/ 1413114 w 12192000"/>
              <a:gd name="connsiteY176" fmla="*/ 2387027 h 3342851"/>
              <a:gd name="connsiteX177" fmla="*/ 1407326 w 12192000"/>
              <a:gd name="connsiteY177" fmla="*/ 2381962 h 3342851"/>
              <a:gd name="connsiteX178" fmla="*/ 1404432 w 12192000"/>
              <a:gd name="connsiteY178" fmla="*/ 2379792 h 3342851"/>
              <a:gd name="connsiteX179" fmla="*/ 1363912 w 12192000"/>
              <a:gd name="connsiteY179" fmla="*/ 2351573 h 3342851"/>
              <a:gd name="connsiteX180" fmla="*/ 1357400 w 12192000"/>
              <a:gd name="connsiteY180" fmla="*/ 2347231 h 3342851"/>
              <a:gd name="connsiteX181" fmla="*/ 1328458 w 12192000"/>
              <a:gd name="connsiteY181" fmla="*/ 2329142 h 3342851"/>
              <a:gd name="connsiteX182" fmla="*/ 1328458 w 12192000"/>
              <a:gd name="connsiteY182" fmla="*/ 2329142 h 3342851"/>
              <a:gd name="connsiteX183" fmla="*/ 1156250 w 12192000"/>
              <a:gd name="connsiteY183" fmla="*/ 2136675 h 3342851"/>
              <a:gd name="connsiteX184" fmla="*/ 1446398 w 12192000"/>
              <a:gd name="connsiteY184" fmla="*/ 2182983 h 3342851"/>
              <a:gd name="connsiteX185" fmla="*/ 1736546 w 12192000"/>
              <a:gd name="connsiteY185" fmla="*/ 2136675 h 3342851"/>
              <a:gd name="connsiteX186" fmla="*/ 1564339 w 12192000"/>
              <a:gd name="connsiteY186" fmla="*/ 2329142 h 3342851"/>
              <a:gd name="connsiteX187" fmla="*/ 1758976 w 12192000"/>
              <a:gd name="connsiteY187" fmla="*/ 2082408 h 3342851"/>
              <a:gd name="connsiteX188" fmla="*/ 1446398 w 12192000"/>
              <a:gd name="connsiteY188" fmla="*/ 2138846 h 3342851"/>
              <a:gd name="connsiteX189" fmla="*/ 1133820 w 12192000"/>
              <a:gd name="connsiteY189" fmla="*/ 2082408 h 3342851"/>
              <a:gd name="connsiteX190" fmla="*/ 1103430 w 12192000"/>
              <a:gd name="connsiteY190" fmla="*/ 1892835 h 3342851"/>
              <a:gd name="connsiteX191" fmla="*/ 1104154 w 12192000"/>
              <a:gd name="connsiteY191" fmla="*/ 1865340 h 3342851"/>
              <a:gd name="connsiteX192" fmla="*/ 1447122 w 12192000"/>
              <a:gd name="connsiteY192" fmla="*/ 1953614 h 3342851"/>
              <a:gd name="connsiteX193" fmla="*/ 1790090 w 12192000"/>
              <a:gd name="connsiteY193" fmla="*/ 1865340 h 3342851"/>
              <a:gd name="connsiteX194" fmla="*/ 1790813 w 12192000"/>
              <a:gd name="connsiteY194" fmla="*/ 1892835 h 3342851"/>
              <a:gd name="connsiteX195" fmla="*/ 1758976 w 12192000"/>
              <a:gd name="connsiteY195" fmla="*/ 2082408 h 3342851"/>
              <a:gd name="connsiteX196" fmla="*/ 2042612 w 12192000"/>
              <a:gd name="connsiteY196" fmla="*/ 2402946 h 3342851"/>
              <a:gd name="connsiteX197" fmla="*/ 1985451 w 12192000"/>
              <a:gd name="connsiteY197" fmla="*/ 2357361 h 3342851"/>
              <a:gd name="connsiteX198" fmla="*/ 1960126 w 12192000"/>
              <a:gd name="connsiteY198" fmla="*/ 2331313 h 3342851"/>
              <a:gd name="connsiteX199" fmla="*/ 1947826 w 12192000"/>
              <a:gd name="connsiteY199" fmla="*/ 2317565 h 3342851"/>
              <a:gd name="connsiteX200" fmla="*/ 1936249 w 12192000"/>
              <a:gd name="connsiteY200" fmla="*/ 2303094 h 3342851"/>
              <a:gd name="connsiteX201" fmla="*/ 1863893 w 12192000"/>
              <a:gd name="connsiteY201" fmla="*/ 2174300 h 3342851"/>
              <a:gd name="connsiteX202" fmla="*/ 1857381 w 12192000"/>
              <a:gd name="connsiteY202" fmla="*/ 2156935 h 3342851"/>
              <a:gd name="connsiteX203" fmla="*/ 1850869 w 12192000"/>
              <a:gd name="connsiteY203" fmla="*/ 2139570 h 3342851"/>
              <a:gd name="connsiteX204" fmla="*/ 1845080 w 12192000"/>
              <a:gd name="connsiteY204" fmla="*/ 2122204 h 3342851"/>
              <a:gd name="connsiteX205" fmla="*/ 1840015 w 12192000"/>
              <a:gd name="connsiteY205" fmla="*/ 2104839 h 3342851"/>
              <a:gd name="connsiteX206" fmla="*/ 1823373 w 12192000"/>
              <a:gd name="connsiteY206" fmla="*/ 2034653 h 3342851"/>
              <a:gd name="connsiteX207" fmla="*/ 1820479 w 12192000"/>
              <a:gd name="connsiteY207" fmla="*/ 2020182 h 3342851"/>
              <a:gd name="connsiteX208" fmla="*/ 1832780 w 12192000"/>
              <a:gd name="connsiteY208" fmla="*/ 1892835 h 3342851"/>
              <a:gd name="connsiteX209" fmla="*/ 1831333 w 12192000"/>
              <a:gd name="connsiteY209" fmla="*/ 1839292 h 3342851"/>
              <a:gd name="connsiteX210" fmla="*/ 1826991 w 12192000"/>
              <a:gd name="connsiteY210" fmla="*/ 1790089 h 3342851"/>
              <a:gd name="connsiteX211" fmla="*/ 1792984 w 12192000"/>
              <a:gd name="connsiteY211" fmla="*/ 1629459 h 3342851"/>
              <a:gd name="connsiteX212" fmla="*/ 1803114 w 12192000"/>
              <a:gd name="connsiteY212" fmla="*/ 1638865 h 3342851"/>
              <a:gd name="connsiteX213" fmla="*/ 1876917 w 12192000"/>
              <a:gd name="connsiteY213" fmla="*/ 1754635 h 3342851"/>
              <a:gd name="connsiteX214" fmla="*/ 1882705 w 12192000"/>
              <a:gd name="connsiteY214" fmla="*/ 1771277 h 3342851"/>
              <a:gd name="connsiteX215" fmla="*/ 1887770 w 12192000"/>
              <a:gd name="connsiteY215" fmla="*/ 1787919 h 3342851"/>
              <a:gd name="connsiteX216" fmla="*/ 1892112 w 12192000"/>
              <a:gd name="connsiteY216" fmla="*/ 1804561 h 3342851"/>
              <a:gd name="connsiteX217" fmla="*/ 1895729 w 12192000"/>
              <a:gd name="connsiteY217" fmla="*/ 1821203 h 3342851"/>
              <a:gd name="connsiteX218" fmla="*/ 1899347 w 12192000"/>
              <a:gd name="connsiteY218" fmla="*/ 1837845 h 3342851"/>
              <a:gd name="connsiteX219" fmla="*/ 1902241 w 12192000"/>
              <a:gd name="connsiteY219" fmla="*/ 1854486 h 3342851"/>
              <a:gd name="connsiteX220" fmla="*/ 1907306 w 12192000"/>
              <a:gd name="connsiteY220" fmla="*/ 1887770 h 3342851"/>
              <a:gd name="connsiteX221" fmla="*/ 1921778 w 12192000"/>
              <a:gd name="connsiteY221" fmla="*/ 2021629 h 3342851"/>
              <a:gd name="connsiteX222" fmla="*/ 1944931 w 12192000"/>
              <a:gd name="connsiteY222" fmla="*/ 2153317 h 3342851"/>
              <a:gd name="connsiteX223" fmla="*/ 2051295 w 12192000"/>
              <a:gd name="connsiteY223" fmla="*/ 2396434 h 3342851"/>
              <a:gd name="connsiteX224" fmla="*/ 2042612 w 12192000"/>
              <a:gd name="connsiteY224" fmla="*/ 2402946 h 3342851"/>
              <a:gd name="connsiteX225" fmla="*/ 2349402 w 12192000"/>
              <a:gd name="connsiteY225" fmla="*/ 1468105 h 3342851"/>
              <a:gd name="connsiteX226" fmla="*/ 2297306 w 12192000"/>
              <a:gd name="connsiteY226" fmla="*/ 1521648 h 3342851"/>
              <a:gd name="connsiteX227" fmla="*/ 2292964 w 12192000"/>
              <a:gd name="connsiteY227" fmla="*/ 1525266 h 3342851"/>
              <a:gd name="connsiteX228" fmla="*/ 2038271 w 12192000"/>
              <a:gd name="connsiteY228" fmla="*/ 1612094 h 3342851"/>
              <a:gd name="connsiteX229" fmla="*/ 2033930 w 12192000"/>
              <a:gd name="connsiteY229" fmla="*/ 1612094 h 3342851"/>
              <a:gd name="connsiteX230" fmla="*/ 1766936 w 12192000"/>
              <a:gd name="connsiteY230" fmla="*/ 1536120 h 3342851"/>
              <a:gd name="connsiteX231" fmla="*/ 1740887 w 12192000"/>
              <a:gd name="connsiteY231" fmla="*/ 1523096 h 3342851"/>
              <a:gd name="connsiteX232" fmla="*/ 1741611 w 12192000"/>
              <a:gd name="connsiteY232" fmla="*/ 1520201 h 3342851"/>
              <a:gd name="connsiteX233" fmla="*/ 1745229 w 12192000"/>
              <a:gd name="connsiteY233" fmla="*/ 1509348 h 3342851"/>
              <a:gd name="connsiteX234" fmla="*/ 1745229 w 12192000"/>
              <a:gd name="connsiteY234" fmla="*/ 1509348 h 3342851"/>
              <a:gd name="connsiteX235" fmla="*/ 1748123 w 12192000"/>
              <a:gd name="connsiteY235" fmla="*/ 1498495 h 3342851"/>
              <a:gd name="connsiteX236" fmla="*/ 1757529 w 12192000"/>
              <a:gd name="connsiteY236" fmla="*/ 1436992 h 3342851"/>
              <a:gd name="connsiteX237" fmla="*/ 2273428 w 12192000"/>
              <a:gd name="connsiteY237" fmla="*/ 1410944 h 3342851"/>
              <a:gd name="connsiteX238" fmla="*/ 2325525 w 12192000"/>
              <a:gd name="connsiteY238" fmla="*/ 1427586 h 3342851"/>
              <a:gd name="connsiteX239" fmla="*/ 2351573 w 12192000"/>
              <a:gd name="connsiteY239" fmla="*/ 1448569 h 3342851"/>
              <a:gd name="connsiteX240" fmla="*/ 2353020 w 12192000"/>
              <a:gd name="connsiteY240" fmla="*/ 1452910 h 3342851"/>
              <a:gd name="connsiteX241" fmla="*/ 2349402 w 12192000"/>
              <a:gd name="connsiteY241" fmla="*/ 1468105 h 3342851"/>
              <a:gd name="connsiteX242" fmla="*/ 2472408 w 12192000"/>
              <a:gd name="connsiteY242" fmla="*/ 1047716 h 3342851"/>
              <a:gd name="connsiteX243" fmla="*/ 2631591 w 12192000"/>
              <a:gd name="connsiteY243" fmla="*/ 1096195 h 3342851"/>
              <a:gd name="connsiteX244" fmla="*/ 2578047 w 12192000"/>
              <a:gd name="connsiteY244" fmla="*/ 1253207 h 3342851"/>
              <a:gd name="connsiteX245" fmla="*/ 2482537 w 12192000"/>
              <a:gd name="connsiteY245" fmla="*/ 1365359 h 3342851"/>
              <a:gd name="connsiteX246" fmla="*/ 2386304 w 12192000"/>
              <a:gd name="connsiteY246" fmla="*/ 1427586 h 3342851"/>
              <a:gd name="connsiteX247" fmla="*/ 2282111 w 12192000"/>
              <a:gd name="connsiteY247" fmla="*/ 1370424 h 3342851"/>
              <a:gd name="connsiteX248" fmla="*/ 1756806 w 12192000"/>
              <a:gd name="connsiteY248" fmla="*/ 1395025 h 3342851"/>
              <a:gd name="connsiteX249" fmla="*/ 1743058 w 12192000"/>
              <a:gd name="connsiteY249" fmla="*/ 1327011 h 3342851"/>
              <a:gd name="connsiteX250" fmla="*/ 2185877 w 12192000"/>
              <a:gd name="connsiteY250" fmla="*/ 1133820 h 3342851"/>
              <a:gd name="connsiteX251" fmla="*/ 2472408 w 12192000"/>
              <a:gd name="connsiteY251" fmla="*/ 1047716 h 3342851"/>
              <a:gd name="connsiteX252" fmla="*/ 1662019 w 12192000"/>
              <a:gd name="connsiteY252" fmla="*/ 1192428 h 3342851"/>
              <a:gd name="connsiteX253" fmla="*/ 1667084 w 12192000"/>
              <a:gd name="connsiteY253" fmla="*/ 1185916 h 3342851"/>
              <a:gd name="connsiteX254" fmla="*/ 1676490 w 12192000"/>
              <a:gd name="connsiteY254" fmla="*/ 1173616 h 3342851"/>
              <a:gd name="connsiteX255" fmla="*/ 1686620 w 12192000"/>
              <a:gd name="connsiteY255" fmla="*/ 1160592 h 3342851"/>
              <a:gd name="connsiteX256" fmla="*/ 1691685 w 12192000"/>
              <a:gd name="connsiteY256" fmla="*/ 1154080 h 3342851"/>
              <a:gd name="connsiteX257" fmla="*/ 1696750 w 12192000"/>
              <a:gd name="connsiteY257" fmla="*/ 1146844 h 3342851"/>
              <a:gd name="connsiteX258" fmla="*/ 1707604 w 12192000"/>
              <a:gd name="connsiteY258" fmla="*/ 1133096 h 3342851"/>
              <a:gd name="connsiteX259" fmla="*/ 1719181 w 12192000"/>
              <a:gd name="connsiteY259" fmla="*/ 1118625 h 3342851"/>
              <a:gd name="connsiteX260" fmla="*/ 1743782 w 12192000"/>
              <a:gd name="connsiteY260" fmla="*/ 1089683 h 3342851"/>
              <a:gd name="connsiteX261" fmla="*/ 1771277 w 12192000"/>
              <a:gd name="connsiteY261" fmla="*/ 1062187 h 3342851"/>
              <a:gd name="connsiteX262" fmla="*/ 1801667 w 12192000"/>
              <a:gd name="connsiteY262" fmla="*/ 1036863 h 3342851"/>
              <a:gd name="connsiteX263" fmla="*/ 1868958 w 12192000"/>
              <a:gd name="connsiteY263" fmla="*/ 997067 h 3342851"/>
              <a:gd name="connsiteX264" fmla="*/ 1887047 w 12192000"/>
              <a:gd name="connsiteY264" fmla="*/ 989108 h 3342851"/>
              <a:gd name="connsiteX265" fmla="*/ 1905859 w 12192000"/>
              <a:gd name="connsiteY265" fmla="*/ 982596 h 3342851"/>
              <a:gd name="connsiteX266" fmla="*/ 1944208 w 12192000"/>
              <a:gd name="connsiteY266" fmla="*/ 973189 h 3342851"/>
              <a:gd name="connsiteX267" fmla="*/ 1947826 w 12192000"/>
              <a:gd name="connsiteY267" fmla="*/ 978978 h 3342851"/>
              <a:gd name="connsiteX268" fmla="*/ 1919607 w 12192000"/>
              <a:gd name="connsiteY268" fmla="*/ 1001408 h 3342851"/>
              <a:gd name="connsiteX269" fmla="*/ 1905859 w 12192000"/>
              <a:gd name="connsiteY269" fmla="*/ 1012985 h 3342851"/>
              <a:gd name="connsiteX270" fmla="*/ 1892112 w 12192000"/>
              <a:gd name="connsiteY270" fmla="*/ 1025286 h 3342851"/>
              <a:gd name="connsiteX271" fmla="*/ 1840015 w 12192000"/>
              <a:gd name="connsiteY271" fmla="*/ 1074488 h 3342851"/>
              <a:gd name="connsiteX272" fmla="*/ 1827715 w 12192000"/>
              <a:gd name="connsiteY272" fmla="*/ 1087512 h 3342851"/>
              <a:gd name="connsiteX273" fmla="*/ 1816138 w 12192000"/>
              <a:gd name="connsiteY273" fmla="*/ 1101260 h 3342851"/>
              <a:gd name="connsiteX274" fmla="*/ 1804561 w 12192000"/>
              <a:gd name="connsiteY274" fmla="*/ 1115007 h 3342851"/>
              <a:gd name="connsiteX275" fmla="*/ 1792984 w 12192000"/>
              <a:gd name="connsiteY275" fmla="*/ 1128755 h 3342851"/>
              <a:gd name="connsiteX276" fmla="*/ 1750294 w 12192000"/>
              <a:gd name="connsiteY276" fmla="*/ 1186640 h 3342851"/>
              <a:gd name="connsiteX277" fmla="*/ 1701815 w 12192000"/>
              <a:gd name="connsiteY277" fmla="*/ 1244525 h 3342851"/>
              <a:gd name="connsiteX278" fmla="*/ 1659849 w 12192000"/>
              <a:gd name="connsiteY278" fmla="*/ 1195323 h 3342851"/>
              <a:gd name="connsiteX279" fmla="*/ 1662019 w 12192000"/>
              <a:gd name="connsiteY279" fmla="*/ 1192428 h 3342851"/>
              <a:gd name="connsiteX280" fmla="*/ 1532502 w 12192000"/>
              <a:gd name="connsiteY280" fmla="*/ 1035416 h 3342851"/>
              <a:gd name="connsiteX281" fmla="*/ 1576639 w 12192000"/>
              <a:gd name="connsiteY281" fmla="*/ 971019 h 3342851"/>
              <a:gd name="connsiteX282" fmla="*/ 1640312 w 12192000"/>
              <a:gd name="connsiteY282" fmla="*/ 923987 h 3342851"/>
              <a:gd name="connsiteX283" fmla="*/ 1604134 w 12192000"/>
              <a:gd name="connsiteY283" fmla="*/ 991278 h 3342851"/>
              <a:gd name="connsiteX284" fmla="*/ 1570127 w 12192000"/>
              <a:gd name="connsiteY284" fmla="*/ 1057122 h 3342851"/>
              <a:gd name="connsiteX285" fmla="*/ 1564339 w 12192000"/>
              <a:gd name="connsiteY285" fmla="*/ 1067976 h 3342851"/>
              <a:gd name="connsiteX286" fmla="*/ 1531055 w 12192000"/>
              <a:gd name="connsiteY286" fmla="*/ 1039033 h 3342851"/>
              <a:gd name="connsiteX287" fmla="*/ 1532502 w 12192000"/>
              <a:gd name="connsiteY287" fmla="*/ 1035416 h 3342851"/>
              <a:gd name="connsiteX288" fmla="*/ 5601084 w 12192000"/>
              <a:gd name="connsiteY288" fmla="*/ 986937 h 3342851"/>
              <a:gd name="connsiteX289" fmla="*/ 5327579 w 12192000"/>
              <a:gd name="connsiteY289" fmla="*/ 986937 h 3342851"/>
              <a:gd name="connsiteX290" fmla="*/ 5327579 w 12192000"/>
              <a:gd name="connsiteY290" fmla="*/ 1172169 h 3342851"/>
              <a:gd name="connsiteX291" fmla="*/ 5601084 w 12192000"/>
              <a:gd name="connsiteY291" fmla="*/ 1172169 h 3342851"/>
              <a:gd name="connsiteX292" fmla="*/ 5601084 w 12192000"/>
              <a:gd name="connsiteY292" fmla="*/ 986937 h 3342851"/>
              <a:gd name="connsiteX293" fmla="*/ 11940200 w 12192000"/>
              <a:gd name="connsiteY293" fmla="*/ 1204005 h 3342851"/>
              <a:gd name="connsiteX294" fmla="*/ 11827325 w 12192000"/>
              <a:gd name="connsiteY294" fmla="*/ 1280703 h 3342851"/>
              <a:gd name="connsiteX295" fmla="*/ 11692743 w 12192000"/>
              <a:gd name="connsiteY295" fmla="*/ 1147568 h 3342851"/>
              <a:gd name="connsiteX296" fmla="*/ 12191277 w 12192000"/>
              <a:gd name="connsiteY296" fmla="*/ 1147568 h 3342851"/>
              <a:gd name="connsiteX297" fmla="*/ 12191277 w 12192000"/>
              <a:gd name="connsiteY297" fmla="*/ 1081723 h 3342851"/>
              <a:gd name="connsiteX298" fmla="*/ 11817919 w 12192000"/>
              <a:gd name="connsiteY298" fmla="*/ 708366 h 3342851"/>
              <a:gd name="connsiteX299" fmla="*/ 11419961 w 12192000"/>
              <a:gd name="connsiteY299" fmla="*/ 1086065 h 3342851"/>
              <a:gd name="connsiteX300" fmla="*/ 11419961 w 12192000"/>
              <a:gd name="connsiteY300" fmla="*/ 1096918 h 3342851"/>
              <a:gd name="connsiteX301" fmla="*/ 11817919 w 12192000"/>
              <a:gd name="connsiteY301" fmla="*/ 1464487 h 3342851"/>
              <a:gd name="connsiteX302" fmla="*/ 12192723 w 12192000"/>
              <a:gd name="connsiteY302" fmla="*/ 1203282 h 3342851"/>
              <a:gd name="connsiteX303" fmla="*/ 11940200 w 12192000"/>
              <a:gd name="connsiteY303" fmla="*/ 1203282 h 3342851"/>
              <a:gd name="connsiteX304" fmla="*/ 11817919 w 12192000"/>
              <a:gd name="connsiteY304" fmla="*/ 882744 h 3342851"/>
              <a:gd name="connsiteX305" fmla="*/ 11930795 w 12192000"/>
              <a:gd name="connsiteY305" fmla="*/ 1006473 h 3342851"/>
              <a:gd name="connsiteX306" fmla="*/ 11694914 w 12192000"/>
              <a:gd name="connsiteY306" fmla="*/ 1006473 h 3342851"/>
              <a:gd name="connsiteX307" fmla="*/ 11817919 w 12192000"/>
              <a:gd name="connsiteY307" fmla="*/ 882744 h 3342851"/>
              <a:gd name="connsiteX308" fmla="*/ 9571263 w 12192000"/>
              <a:gd name="connsiteY308" fmla="*/ 1262614 h 3342851"/>
              <a:gd name="connsiteX309" fmla="*/ 9561133 w 12192000"/>
              <a:gd name="connsiteY309" fmla="*/ 1224265 h 3342851"/>
              <a:gd name="connsiteX310" fmla="*/ 9561133 w 12192000"/>
              <a:gd name="connsiteY310" fmla="*/ 941353 h 3342851"/>
              <a:gd name="connsiteX311" fmla="*/ 9463452 w 12192000"/>
              <a:gd name="connsiteY311" fmla="*/ 760462 h 3342851"/>
              <a:gd name="connsiteX312" fmla="*/ 9210929 w 12192000"/>
              <a:gd name="connsiteY312" fmla="*/ 704748 h 3342851"/>
              <a:gd name="connsiteX313" fmla="*/ 8948276 w 12192000"/>
              <a:gd name="connsiteY313" fmla="*/ 764804 h 3342851"/>
              <a:gd name="connsiteX314" fmla="*/ 8856385 w 12192000"/>
              <a:gd name="connsiteY314" fmla="*/ 928329 h 3342851"/>
              <a:gd name="connsiteX315" fmla="*/ 8857831 w 12192000"/>
              <a:gd name="connsiteY315" fmla="*/ 947141 h 3342851"/>
              <a:gd name="connsiteX316" fmla="*/ 9109631 w 12192000"/>
              <a:gd name="connsiteY316" fmla="*/ 947141 h 3342851"/>
              <a:gd name="connsiteX317" fmla="*/ 9109631 w 12192000"/>
              <a:gd name="connsiteY317" fmla="*/ 942076 h 3342851"/>
              <a:gd name="connsiteX318" fmla="*/ 9138573 w 12192000"/>
              <a:gd name="connsiteY318" fmla="*/ 894321 h 3342851"/>
              <a:gd name="connsiteX319" fmla="*/ 9207312 w 12192000"/>
              <a:gd name="connsiteY319" fmla="*/ 879126 h 3342851"/>
              <a:gd name="connsiteX320" fmla="*/ 9278221 w 12192000"/>
              <a:gd name="connsiteY320" fmla="*/ 900833 h 3342851"/>
              <a:gd name="connsiteX321" fmla="*/ 9305716 w 12192000"/>
              <a:gd name="connsiteY321" fmla="*/ 965230 h 3342851"/>
              <a:gd name="connsiteX322" fmla="*/ 9305716 w 12192000"/>
              <a:gd name="connsiteY322" fmla="*/ 1000685 h 3342851"/>
              <a:gd name="connsiteX323" fmla="*/ 9043787 w 12192000"/>
              <a:gd name="connsiteY323" fmla="*/ 1020944 h 3342851"/>
              <a:gd name="connsiteX324" fmla="*/ 8890392 w 12192000"/>
              <a:gd name="connsiteY324" fmla="*/ 1096918 h 3342851"/>
              <a:gd name="connsiteX325" fmla="*/ 8836849 w 12192000"/>
              <a:gd name="connsiteY325" fmla="*/ 1258272 h 3342851"/>
              <a:gd name="connsiteX326" fmla="*/ 9075624 w 12192000"/>
              <a:gd name="connsiteY326" fmla="*/ 1461593 h 3342851"/>
              <a:gd name="connsiteX327" fmla="*/ 9216718 w 12192000"/>
              <a:gd name="connsiteY327" fmla="*/ 1436992 h 3342851"/>
              <a:gd name="connsiteX328" fmla="*/ 9325976 w 12192000"/>
              <a:gd name="connsiteY328" fmla="*/ 1371148 h 3342851"/>
              <a:gd name="connsiteX329" fmla="*/ 9391820 w 12192000"/>
              <a:gd name="connsiteY329" fmla="*/ 1437715 h 3342851"/>
              <a:gd name="connsiteX330" fmla="*/ 9514102 w 12192000"/>
              <a:gd name="connsiteY330" fmla="*/ 1461593 h 3342851"/>
              <a:gd name="connsiteX331" fmla="*/ 9582116 w 12192000"/>
              <a:gd name="connsiteY331" fmla="*/ 1455081 h 3342851"/>
              <a:gd name="connsiteX332" fmla="*/ 9627700 w 12192000"/>
              <a:gd name="connsiteY332" fmla="*/ 1442780 h 3342851"/>
              <a:gd name="connsiteX333" fmla="*/ 9647237 w 12192000"/>
              <a:gd name="connsiteY333" fmla="*/ 1434098 h 3342851"/>
              <a:gd name="connsiteX334" fmla="*/ 9647237 w 12192000"/>
              <a:gd name="connsiteY334" fmla="*/ 1276361 h 3342851"/>
              <a:gd name="connsiteX335" fmla="*/ 9600929 w 12192000"/>
              <a:gd name="connsiteY335" fmla="*/ 1276361 h 3342851"/>
              <a:gd name="connsiteX336" fmla="*/ 9571263 w 12192000"/>
              <a:gd name="connsiteY336" fmla="*/ 1262614 h 3342851"/>
              <a:gd name="connsiteX337" fmla="*/ 9305716 w 12192000"/>
              <a:gd name="connsiteY337" fmla="*/ 1193152 h 3342851"/>
              <a:gd name="connsiteX338" fmla="*/ 9268091 w 12192000"/>
              <a:gd name="connsiteY338" fmla="*/ 1264784 h 3342851"/>
              <a:gd name="connsiteX339" fmla="*/ 9180540 w 12192000"/>
              <a:gd name="connsiteY339" fmla="*/ 1293727 h 3342851"/>
              <a:gd name="connsiteX340" fmla="*/ 9092989 w 12192000"/>
              <a:gd name="connsiteY340" fmla="*/ 1224989 h 3342851"/>
              <a:gd name="connsiteX341" fmla="*/ 9145086 w 12192000"/>
              <a:gd name="connsiteY341" fmla="*/ 1156974 h 3342851"/>
              <a:gd name="connsiteX342" fmla="*/ 9306439 w 12192000"/>
              <a:gd name="connsiteY342" fmla="*/ 1131649 h 3342851"/>
              <a:gd name="connsiteX343" fmla="*/ 9306439 w 12192000"/>
              <a:gd name="connsiteY343" fmla="*/ 1193152 h 3342851"/>
              <a:gd name="connsiteX344" fmla="*/ 10269499 w 12192000"/>
              <a:gd name="connsiteY344" fmla="*/ 636734 h 3342851"/>
              <a:gd name="connsiteX345" fmla="*/ 10543005 w 12192000"/>
              <a:gd name="connsiteY345" fmla="*/ 636734 h 3342851"/>
              <a:gd name="connsiteX346" fmla="*/ 10543005 w 12192000"/>
              <a:gd name="connsiteY346" fmla="*/ 473209 h 3342851"/>
              <a:gd name="connsiteX347" fmla="*/ 10269499 w 12192000"/>
              <a:gd name="connsiteY347" fmla="*/ 473209 h 3342851"/>
              <a:gd name="connsiteX348" fmla="*/ 10269499 w 12192000"/>
              <a:gd name="connsiteY348" fmla="*/ 636734 h 3342851"/>
              <a:gd name="connsiteX349" fmla="*/ 10269499 w 12192000"/>
              <a:gd name="connsiteY349" fmla="*/ 1447122 h 3342851"/>
              <a:gd name="connsiteX350" fmla="*/ 10543005 w 12192000"/>
              <a:gd name="connsiteY350" fmla="*/ 1447122 h 3342851"/>
              <a:gd name="connsiteX351" fmla="*/ 10543005 w 12192000"/>
              <a:gd name="connsiteY351" fmla="*/ 730796 h 3342851"/>
              <a:gd name="connsiteX352" fmla="*/ 10269499 w 12192000"/>
              <a:gd name="connsiteY352" fmla="*/ 730796 h 3342851"/>
              <a:gd name="connsiteX353" fmla="*/ 10269499 w 12192000"/>
              <a:gd name="connsiteY353" fmla="*/ 1447122 h 3342851"/>
              <a:gd name="connsiteX354" fmla="*/ 5207468 w 12192000"/>
              <a:gd name="connsiteY354" fmla="*/ 2533910 h 3342851"/>
              <a:gd name="connsiteX355" fmla="*/ 5197338 w 12192000"/>
              <a:gd name="connsiteY355" fmla="*/ 2495561 h 3342851"/>
              <a:gd name="connsiteX356" fmla="*/ 5197338 w 12192000"/>
              <a:gd name="connsiteY356" fmla="*/ 2212649 h 3342851"/>
              <a:gd name="connsiteX357" fmla="*/ 5099657 w 12192000"/>
              <a:gd name="connsiteY357" fmla="*/ 2031759 h 3342851"/>
              <a:gd name="connsiteX358" fmla="*/ 4847134 w 12192000"/>
              <a:gd name="connsiteY358" fmla="*/ 1976045 h 3342851"/>
              <a:gd name="connsiteX359" fmla="*/ 4584481 w 12192000"/>
              <a:gd name="connsiteY359" fmla="*/ 2036824 h 3342851"/>
              <a:gd name="connsiteX360" fmla="*/ 4492590 w 12192000"/>
              <a:gd name="connsiteY360" fmla="*/ 2200349 h 3342851"/>
              <a:gd name="connsiteX361" fmla="*/ 4494036 w 12192000"/>
              <a:gd name="connsiteY361" fmla="*/ 2219885 h 3342851"/>
              <a:gd name="connsiteX362" fmla="*/ 4745836 w 12192000"/>
              <a:gd name="connsiteY362" fmla="*/ 2219885 h 3342851"/>
              <a:gd name="connsiteX363" fmla="*/ 4745836 w 12192000"/>
              <a:gd name="connsiteY363" fmla="*/ 2214096 h 3342851"/>
              <a:gd name="connsiteX364" fmla="*/ 4774778 w 12192000"/>
              <a:gd name="connsiteY364" fmla="*/ 2166341 h 3342851"/>
              <a:gd name="connsiteX365" fmla="*/ 4843517 w 12192000"/>
              <a:gd name="connsiteY365" fmla="*/ 2151146 h 3342851"/>
              <a:gd name="connsiteX366" fmla="*/ 4914426 w 12192000"/>
              <a:gd name="connsiteY366" fmla="*/ 2172853 h 3342851"/>
              <a:gd name="connsiteX367" fmla="*/ 4941921 w 12192000"/>
              <a:gd name="connsiteY367" fmla="*/ 2237250 h 3342851"/>
              <a:gd name="connsiteX368" fmla="*/ 4941921 w 12192000"/>
              <a:gd name="connsiteY368" fmla="*/ 2272705 h 3342851"/>
              <a:gd name="connsiteX369" fmla="*/ 4679992 w 12192000"/>
              <a:gd name="connsiteY369" fmla="*/ 2292964 h 3342851"/>
              <a:gd name="connsiteX370" fmla="*/ 4526597 w 12192000"/>
              <a:gd name="connsiteY370" fmla="*/ 2368938 h 3342851"/>
              <a:gd name="connsiteX371" fmla="*/ 4473053 w 12192000"/>
              <a:gd name="connsiteY371" fmla="*/ 2530292 h 3342851"/>
              <a:gd name="connsiteX372" fmla="*/ 4711828 w 12192000"/>
              <a:gd name="connsiteY372" fmla="*/ 2733613 h 3342851"/>
              <a:gd name="connsiteX373" fmla="*/ 4852923 w 12192000"/>
              <a:gd name="connsiteY373" fmla="*/ 2709012 h 3342851"/>
              <a:gd name="connsiteX374" fmla="*/ 4962180 w 12192000"/>
              <a:gd name="connsiteY374" fmla="*/ 2643168 h 3342851"/>
              <a:gd name="connsiteX375" fmla="*/ 5028025 w 12192000"/>
              <a:gd name="connsiteY375" fmla="*/ 2709735 h 3342851"/>
              <a:gd name="connsiteX376" fmla="*/ 5150306 w 12192000"/>
              <a:gd name="connsiteY376" fmla="*/ 2733613 h 3342851"/>
              <a:gd name="connsiteX377" fmla="*/ 5218321 w 12192000"/>
              <a:gd name="connsiteY377" fmla="*/ 2727101 h 3342851"/>
              <a:gd name="connsiteX378" fmla="*/ 5263905 w 12192000"/>
              <a:gd name="connsiteY378" fmla="*/ 2714800 h 3342851"/>
              <a:gd name="connsiteX379" fmla="*/ 5283442 w 12192000"/>
              <a:gd name="connsiteY379" fmla="*/ 2706118 h 3342851"/>
              <a:gd name="connsiteX380" fmla="*/ 5283442 w 12192000"/>
              <a:gd name="connsiteY380" fmla="*/ 2548381 h 3342851"/>
              <a:gd name="connsiteX381" fmla="*/ 5238581 w 12192000"/>
              <a:gd name="connsiteY381" fmla="*/ 2548381 h 3342851"/>
              <a:gd name="connsiteX382" fmla="*/ 5207468 w 12192000"/>
              <a:gd name="connsiteY382" fmla="*/ 2533910 h 3342851"/>
              <a:gd name="connsiteX383" fmla="*/ 4941921 w 12192000"/>
              <a:gd name="connsiteY383" fmla="*/ 2463725 h 3342851"/>
              <a:gd name="connsiteX384" fmla="*/ 4904295 w 12192000"/>
              <a:gd name="connsiteY384" fmla="*/ 2535357 h 3342851"/>
              <a:gd name="connsiteX385" fmla="*/ 4816021 w 12192000"/>
              <a:gd name="connsiteY385" fmla="*/ 2564300 h 3342851"/>
              <a:gd name="connsiteX386" fmla="*/ 4728470 w 12192000"/>
              <a:gd name="connsiteY386" fmla="*/ 2495561 h 3342851"/>
              <a:gd name="connsiteX387" fmla="*/ 4780567 w 12192000"/>
              <a:gd name="connsiteY387" fmla="*/ 2427547 h 3342851"/>
              <a:gd name="connsiteX388" fmla="*/ 4941921 w 12192000"/>
              <a:gd name="connsiteY388" fmla="*/ 2402222 h 3342851"/>
              <a:gd name="connsiteX389" fmla="*/ 4941921 w 12192000"/>
              <a:gd name="connsiteY389" fmla="*/ 2463725 h 3342851"/>
              <a:gd name="connsiteX390" fmla="*/ 6315963 w 12192000"/>
              <a:gd name="connsiteY390" fmla="*/ 1766936 h 3342851"/>
              <a:gd name="connsiteX391" fmla="*/ 6112642 w 12192000"/>
              <a:gd name="connsiteY391" fmla="*/ 1766936 h 3342851"/>
              <a:gd name="connsiteX392" fmla="*/ 6053310 w 12192000"/>
              <a:gd name="connsiteY392" fmla="*/ 1996304 h 3342851"/>
              <a:gd name="connsiteX393" fmla="*/ 5940435 w 12192000"/>
              <a:gd name="connsiteY393" fmla="*/ 1996304 h 3342851"/>
              <a:gd name="connsiteX394" fmla="*/ 5940435 w 12192000"/>
              <a:gd name="connsiteY394" fmla="*/ 2181536 h 3342851"/>
              <a:gd name="connsiteX395" fmla="*/ 6041733 w 12192000"/>
              <a:gd name="connsiteY395" fmla="*/ 2181536 h 3342851"/>
              <a:gd name="connsiteX396" fmla="*/ 6041733 w 12192000"/>
              <a:gd name="connsiteY396" fmla="*/ 2533910 h 3342851"/>
              <a:gd name="connsiteX397" fmla="*/ 6106854 w 12192000"/>
              <a:gd name="connsiteY397" fmla="*/ 2683687 h 3342851"/>
              <a:gd name="connsiteX398" fmla="*/ 6292809 w 12192000"/>
              <a:gd name="connsiteY398" fmla="*/ 2727824 h 3342851"/>
              <a:gd name="connsiteX399" fmla="*/ 6383254 w 12192000"/>
              <a:gd name="connsiteY399" fmla="*/ 2721312 h 3342851"/>
              <a:gd name="connsiteX400" fmla="*/ 6468634 w 12192000"/>
              <a:gd name="connsiteY400" fmla="*/ 2703223 h 3342851"/>
              <a:gd name="connsiteX401" fmla="*/ 6468634 w 12192000"/>
              <a:gd name="connsiteY401" fmla="*/ 2542593 h 3342851"/>
              <a:gd name="connsiteX402" fmla="*/ 6391937 w 12192000"/>
              <a:gd name="connsiteY402" fmla="*/ 2542593 h 3342851"/>
              <a:gd name="connsiteX403" fmla="*/ 6331158 w 12192000"/>
              <a:gd name="connsiteY403" fmla="*/ 2520162 h 3342851"/>
              <a:gd name="connsiteX404" fmla="*/ 6314516 w 12192000"/>
              <a:gd name="connsiteY404" fmla="*/ 2447806 h 3342851"/>
              <a:gd name="connsiteX405" fmla="*/ 6314516 w 12192000"/>
              <a:gd name="connsiteY405" fmla="*/ 2181536 h 3342851"/>
              <a:gd name="connsiteX406" fmla="*/ 6468634 w 12192000"/>
              <a:gd name="connsiteY406" fmla="*/ 2181536 h 3342851"/>
              <a:gd name="connsiteX407" fmla="*/ 6468634 w 12192000"/>
              <a:gd name="connsiteY407" fmla="*/ 1996304 h 3342851"/>
              <a:gd name="connsiteX408" fmla="*/ 6314516 w 12192000"/>
              <a:gd name="connsiteY408" fmla="*/ 1996304 h 3342851"/>
              <a:gd name="connsiteX409" fmla="*/ 6314516 w 12192000"/>
              <a:gd name="connsiteY409" fmla="*/ 1766936 h 3342851"/>
              <a:gd name="connsiteX410" fmla="*/ 6956314 w 12192000"/>
              <a:gd name="connsiteY410" fmla="*/ 2473855 h 3342851"/>
              <a:gd name="connsiteX411" fmla="*/ 6946908 w 12192000"/>
              <a:gd name="connsiteY411" fmla="*/ 2473855 h 3342851"/>
              <a:gd name="connsiteX412" fmla="*/ 6809431 w 12192000"/>
              <a:gd name="connsiteY412" fmla="*/ 1997028 h 3342851"/>
              <a:gd name="connsiteX413" fmla="*/ 6518560 w 12192000"/>
              <a:gd name="connsiteY413" fmla="*/ 1997028 h 3342851"/>
              <a:gd name="connsiteX414" fmla="*/ 6804366 w 12192000"/>
              <a:gd name="connsiteY414" fmla="*/ 2714800 h 3342851"/>
              <a:gd name="connsiteX415" fmla="*/ 6683532 w 12192000"/>
              <a:gd name="connsiteY415" fmla="*/ 2813928 h 3342851"/>
              <a:gd name="connsiteX416" fmla="*/ 6574998 w 12192000"/>
              <a:gd name="connsiteY416" fmla="*/ 2813928 h 3342851"/>
              <a:gd name="connsiteX417" fmla="*/ 6574998 w 12192000"/>
              <a:gd name="connsiteY417" fmla="*/ 2976006 h 3342851"/>
              <a:gd name="connsiteX418" fmla="*/ 6731287 w 12192000"/>
              <a:gd name="connsiteY418" fmla="*/ 3000607 h 3342851"/>
              <a:gd name="connsiteX419" fmla="*/ 6957761 w 12192000"/>
              <a:gd name="connsiteY419" fmla="*/ 2922462 h 3342851"/>
              <a:gd name="connsiteX420" fmla="*/ 7094514 w 12192000"/>
              <a:gd name="connsiteY420" fmla="*/ 2693094 h 3342851"/>
              <a:gd name="connsiteX421" fmla="*/ 7349931 w 12192000"/>
              <a:gd name="connsiteY421" fmla="*/ 1997028 h 3342851"/>
              <a:gd name="connsiteX422" fmla="*/ 7083661 w 12192000"/>
              <a:gd name="connsiteY422" fmla="*/ 1997028 h 3342851"/>
              <a:gd name="connsiteX423" fmla="*/ 6956314 w 12192000"/>
              <a:gd name="connsiteY423" fmla="*/ 2473855 h 3342851"/>
              <a:gd name="connsiteX424" fmla="*/ 3991885 w 12192000"/>
              <a:gd name="connsiteY424" fmla="*/ 1462317 h 3342851"/>
              <a:gd name="connsiteX425" fmla="*/ 4362349 w 12192000"/>
              <a:gd name="connsiteY425" fmla="*/ 1157697 h 3342851"/>
              <a:gd name="connsiteX426" fmla="*/ 4119232 w 12192000"/>
              <a:gd name="connsiteY426" fmla="*/ 1157697 h 3342851"/>
              <a:gd name="connsiteX427" fmla="*/ 4009251 w 12192000"/>
              <a:gd name="connsiteY427" fmla="*/ 1266232 h 3342851"/>
              <a:gd name="connsiteX428" fmla="*/ 3884075 w 12192000"/>
              <a:gd name="connsiteY428" fmla="*/ 1090406 h 3342851"/>
              <a:gd name="connsiteX429" fmla="*/ 3884075 w 12192000"/>
              <a:gd name="connsiteY429" fmla="*/ 1079553 h 3342851"/>
              <a:gd name="connsiteX430" fmla="*/ 4004909 w 12192000"/>
              <a:gd name="connsiteY430" fmla="*/ 914581 h 3342851"/>
              <a:gd name="connsiteX431" fmla="*/ 4104037 w 12192000"/>
              <a:gd name="connsiteY431" fmla="*/ 1009367 h 3342851"/>
              <a:gd name="connsiteX432" fmla="*/ 4358007 w 12192000"/>
              <a:gd name="connsiteY432" fmla="*/ 1009367 h 3342851"/>
              <a:gd name="connsiteX433" fmla="*/ 3998397 w 12192000"/>
              <a:gd name="connsiteY433" fmla="*/ 707643 h 3342851"/>
              <a:gd name="connsiteX434" fmla="*/ 3609845 w 12192000"/>
              <a:gd name="connsiteY434" fmla="*/ 1085341 h 3342851"/>
              <a:gd name="connsiteX435" fmla="*/ 3609845 w 12192000"/>
              <a:gd name="connsiteY435" fmla="*/ 1096195 h 3342851"/>
              <a:gd name="connsiteX436" fmla="*/ 3991885 w 12192000"/>
              <a:gd name="connsiteY436" fmla="*/ 1462317 h 3342851"/>
              <a:gd name="connsiteX437" fmla="*/ 4842793 w 12192000"/>
              <a:gd name="connsiteY437" fmla="*/ 1462317 h 3342851"/>
              <a:gd name="connsiteX438" fmla="*/ 5242198 w 12192000"/>
              <a:gd name="connsiteY438" fmla="*/ 1087512 h 3342851"/>
              <a:gd name="connsiteX439" fmla="*/ 5242198 w 12192000"/>
              <a:gd name="connsiteY439" fmla="*/ 1076659 h 3342851"/>
              <a:gd name="connsiteX440" fmla="*/ 4844240 w 12192000"/>
              <a:gd name="connsiteY440" fmla="*/ 707643 h 3342851"/>
              <a:gd name="connsiteX441" fmla="*/ 4443387 w 12192000"/>
              <a:gd name="connsiteY441" fmla="*/ 1083894 h 3342851"/>
              <a:gd name="connsiteX442" fmla="*/ 4443387 w 12192000"/>
              <a:gd name="connsiteY442" fmla="*/ 1094748 h 3342851"/>
              <a:gd name="connsiteX443" fmla="*/ 4842793 w 12192000"/>
              <a:gd name="connsiteY443" fmla="*/ 1462317 h 3342851"/>
              <a:gd name="connsiteX444" fmla="*/ 4716170 w 12192000"/>
              <a:gd name="connsiteY444" fmla="*/ 1075211 h 3342851"/>
              <a:gd name="connsiteX445" fmla="*/ 4843517 w 12192000"/>
              <a:gd name="connsiteY445" fmla="*/ 906622 h 3342851"/>
              <a:gd name="connsiteX446" fmla="*/ 4967245 w 12192000"/>
              <a:gd name="connsiteY446" fmla="*/ 1079553 h 3342851"/>
              <a:gd name="connsiteX447" fmla="*/ 4967245 w 12192000"/>
              <a:gd name="connsiteY447" fmla="*/ 1088959 h 3342851"/>
              <a:gd name="connsiteX448" fmla="*/ 4843517 w 12192000"/>
              <a:gd name="connsiteY448" fmla="*/ 1263337 h 3342851"/>
              <a:gd name="connsiteX449" fmla="*/ 4716170 w 12192000"/>
              <a:gd name="connsiteY449" fmla="*/ 1086065 h 3342851"/>
              <a:gd name="connsiteX450" fmla="*/ 4716170 w 12192000"/>
              <a:gd name="connsiteY450" fmla="*/ 1075211 h 3342851"/>
              <a:gd name="connsiteX451" fmla="*/ 6088041 w 12192000"/>
              <a:gd name="connsiteY451" fmla="*/ 707643 h 3342851"/>
              <a:gd name="connsiteX452" fmla="*/ 5687188 w 12192000"/>
              <a:gd name="connsiteY452" fmla="*/ 1083894 h 3342851"/>
              <a:gd name="connsiteX453" fmla="*/ 5687188 w 12192000"/>
              <a:gd name="connsiteY453" fmla="*/ 1094748 h 3342851"/>
              <a:gd name="connsiteX454" fmla="*/ 6086594 w 12192000"/>
              <a:gd name="connsiteY454" fmla="*/ 1463040 h 3342851"/>
              <a:gd name="connsiteX455" fmla="*/ 6486000 w 12192000"/>
              <a:gd name="connsiteY455" fmla="*/ 1088235 h 3342851"/>
              <a:gd name="connsiteX456" fmla="*/ 6486000 w 12192000"/>
              <a:gd name="connsiteY456" fmla="*/ 1077382 h 3342851"/>
              <a:gd name="connsiteX457" fmla="*/ 6088041 w 12192000"/>
              <a:gd name="connsiteY457" fmla="*/ 707643 h 3342851"/>
              <a:gd name="connsiteX458" fmla="*/ 6211770 w 12192000"/>
              <a:gd name="connsiteY458" fmla="*/ 1088959 h 3342851"/>
              <a:gd name="connsiteX459" fmla="*/ 6088041 w 12192000"/>
              <a:gd name="connsiteY459" fmla="*/ 1263337 h 3342851"/>
              <a:gd name="connsiteX460" fmla="*/ 5960694 w 12192000"/>
              <a:gd name="connsiteY460" fmla="*/ 1086065 h 3342851"/>
              <a:gd name="connsiteX461" fmla="*/ 5960694 w 12192000"/>
              <a:gd name="connsiteY461" fmla="*/ 1075211 h 3342851"/>
              <a:gd name="connsiteX462" fmla="*/ 6088041 w 12192000"/>
              <a:gd name="connsiteY462" fmla="*/ 906622 h 3342851"/>
              <a:gd name="connsiteX463" fmla="*/ 6211770 w 12192000"/>
              <a:gd name="connsiteY463" fmla="*/ 1079553 h 3342851"/>
              <a:gd name="connsiteX464" fmla="*/ 6211770 w 12192000"/>
              <a:gd name="connsiteY464" fmla="*/ 1088959 h 3342851"/>
              <a:gd name="connsiteX465" fmla="*/ 7839782 w 12192000"/>
              <a:gd name="connsiteY465" fmla="*/ 1278532 h 3342851"/>
              <a:gd name="connsiteX466" fmla="*/ 7705200 w 12192000"/>
              <a:gd name="connsiteY466" fmla="*/ 1145397 h 3342851"/>
              <a:gd name="connsiteX467" fmla="*/ 8203733 w 12192000"/>
              <a:gd name="connsiteY467" fmla="*/ 1145397 h 3342851"/>
              <a:gd name="connsiteX468" fmla="*/ 8203733 w 12192000"/>
              <a:gd name="connsiteY468" fmla="*/ 1079553 h 3342851"/>
              <a:gd name="connsiteX469" fmla="*/ 7830375 w 12192000"/>
              <a:gd name="connsiteY469" fmla="*/ 706195 h 3342851"/>
              <a:gd name="connsiteX470" fmla="*/ 7432417 w 12192000"/>
              <a:gd name="connsiteY470" fmla="*/ 1083894 h 3342851"/>
              <a:gd name="connsiteX471" fmla="*/ 7432417 w 12192000"/>
              <a:gd name="connsiteY471" fmla="*/ 1094748 h 3342851"/>
              <a:gd name="connsiteX472" fmla="*/ 7830375 w 12192000"/>
              <a:gd name="connsiteY472" fmla="*/ 1463040 h 3342851"/>
              <a:gd name="connsiteX473" fmla="*/ 8205180 w 12192000"/>
              <a:gd name="connsiteY473" fmla="*/ 1201835 h 3342851"/>
              <a:gd name="connsiteX474" fmla="*/ 7952657 w 12192000"/>
              <a:gd name="connsiteY474" fmla="*/ 1201835 h 3342851"/>
              <a:gd name="connsiteX475" fmla="*/ 7839782 w 12192000"/>
              <a:gd name="connsiteY475" fmla="*/ 1278532 h 3342851"/>
              <a:gd name="connsiteX476" fmla="*/ 7830375 w 12192000"/>
              <a:gd name="connsiteY476" fmla="*/ 880574 h 3342851"/>
              <a:gd name="connsiteX477" fmla="*/ 7943251 w 12192000"/>
              <a:gd name="connsiteY477" fmla="*/ 1004302 h 3342851"/>
              <a:gd name="connsiteX478" fmla="*/ 7707370 w 12192000"/>
              <a:gd name="connsiteY478" fmla="*/ 1004302 h 3342851"/>
              <a:gd name="connsiteX479" fmla="*/ 7830375 w 12192000"/>
              <a:gd name="connsiteY479" fmla="*/ 880574 h 3342851"/>
              <a:gd name="connsiteX480" fmla="*/ 10018423 w 12192000"/>
              <a:gd name="connsiteY480" fmla="*/ 502151 h 3342851"/>
              <a:gd name="connsiteX481" fmla="*/ 9815103 w 12192000"/>
              <a:gd name="connsiteY481" fmla="*/ 502151 h 3342851"/>
              <a:gd name="connsiteX482" fmla="*/ 9755771 w 12192000"/>
              <a:gd name="connsiteY482" fmla="*/ 731520 h 3342851"/>
              <a:gd name="connsiteX483" fmla="*/ 9642895 w 12192000"/>
              <a:gd name="connsiteY483" fmla="*/ 731520 h 3342851"/>
              <a:gd name="connsiteX484" fmla="*/ 9642895 w 12192000"/>
              <a:gd name="connsiteY484" fmla="*/ 916752 h 3342851"/>
              <a:gd name="connsiteX485" fmla="*/ 9744193 w 12192000"/>
              <a:gd name="connsiteY485" fmla="*/ 916752 h 3342851"/>
              <a:gd name="connsiteX486" fmla="*/ 9744193 w 12192000"/>
              <a:gd name="connsiteY486" fmla="*/ 1269126 h 3342851"/>
              <a:gd name="connsiteX487" fmla="*/ 9809314 w 12192000"/>
              <a:gd name="connsiteY487" fmla="*/ 1418903 h 3342851"/>
              <a:gd name="connsiteX488" fmla="*/ 9995269 w 12192000"/>
              <a:gd name="connsiteY488" fmla="*/ 1463040 h 3342851"/>
              <a:gd name="connsiteX489" fmla="*/ 10085715 w 12192000"/>
              <a:gd name="connsiteY489" fmla="*/ 1456528 h 3342851"/>
              <a:gd name="connsiteX490" fmla="*/ 10171094 w 12192000"/>
              <a:gd name="connsiteY490" fmla="*/ 1438439 h 3342851"/>
              <a:gd name="connsiteX491" fmla="*/ 10171094 w 12192000"/>
              <a:gd name="connsiteY491" fmla="*/ 1277809 h 3342851"/>
              <a:gd name="connsiteX492" fmla="*/ 10094397 w 12192000"/>
              <a:gd name="connsiteY492" fmla="*/ 1277809 h 3342851"/>
              <a:gd name="connsiteX493" fmla="*/ 10033618 w 12192000"/>
              <a:gd name="connsiteY493" fmla="*/ 1255378 h 3342851"/>
              <a:gd name="connsiteX494" fmla="*/ 10016976 w 12192000"/>
              <a:gd name="connsiteY494" fmla="*/ 1183022 h 3342851"/>
              <a:gd name="connsiteX495" fmla="*/ 10016976 w 12192000"/>
              <a:gd name="connsiteY495" fmla="*/ 916752 h 3342851"/>
              <a:gd name="connsiteX496" fmla="*/ 10171094 w 12192000"/>
              <a:gd name="connsiteY496" fmla="*/ 916752 h 3342851"/>
              <a:gd name="connsiteX497" fmla="*/ 10171094 w 12192000"/>
              <a:gd name="connsiteY497" fmla="*/ 731520 h 3342851"/>
              <a:gd name="connsiteX498" fmla="*/ 10016976 w 12192000"/>
              <a:gd name="connsiteY498" fmla="*/ 731520 h 3342851"/>
              <a:gd name="connsiteX499" fmla="*/ 10016976 w 12192000"/>
              <a:gd name="connsiteY499" fmla="*/ 502151 h 3342851"/>
              <a:gd name="connsiteX500" fmla="*/ 11171056 w 12192000"/>
              <a:gd name="connsiteY500" fmla="*/ 730796 h 3342851"/>
              <a:gd name="connsiteX501" fmla="*/ 11034303 w 12192000"/>
              <a:gd name="connsiteY501" fmla="*/ 1165657 h 3342851"/>
              <a:gd name="connsiteX502" fmla="*/ 10898997 w 12192000"/>
              <a:gd name="connsiteY502" fmla="*/ 730796 h 3342851"/>
              <a:gd name="connsiteX503" fmla="*/ 10611020 w 12192000"/>
              <a:gd name="connsiteY503" fmla="*/ 730796 h 3342851"/>
              <a:gd name="connsiteX504" fmla="*/ 10873673 w 12192000"/>
              <a:gd name="connsiteY504" fmla="*/ 1447122 h 3342851"/>
              <a:gd name="connsiteX505" fmla="*/ 11163097 w 12192000"/>
              <a:gd name="connsiteY505" fmla="*/ 1447122 h 3342851"/>
              <a:gd name="connsiteX506" fmla="*/ 11424302 w 12192000"/>
              <a:gd name="connsiteY506" fmla="*/ 730796 h 3342851"/>
              <a:gd name="connsiteX507" fmla="*/ 11171056 w 12192000"/>
              <a:gd name="connsiteY507" fmla="*/ 730796 h 3342851"/>
              <a:gd name="connsiteX508" fmla="*/ 8562619 w 12192000"/>
              <a:gd name="connsiteY508" fmla="*/ 874062 h 3342851"/>
              <a:gd name="connsiteX509" fmla="*/ 8562619 w 12192000"/>
              <a:gd name="connsiteY509" fmla="*/ 732244 h 3342851"/>
              <a:gd name="connsiteX510" fmla="*/ 8292007 w 12192000"/>
              <a:gd name="connsiteY510" fmla="*/ 732244 h 3342851"/>
              <a:gd name="connsiteX511" fmla="*/ 8292007 w 12192000"/>
              <a:gd name="connsiteY511" fmla="*/ 1447122 h 3342851"/>
              <a:gd name="connsiteX512" fmla="*/ 8562619 w 12192000"/>
              <a:gd name="connsiteY512" fmla="*/ 1447122 h 3342851"/>
              <a:gd name="connsiteX513" fmla="*/ 8562619 w 12192000"/>
              <a:gd name="connsiteY513" fmla="*/ 1116454 h 3342851"/>
              <a:gd name="connsiteX514" fmla="*/ 8793435 w 12192000"/>
              <a:gd name="connsiteY514" fmla="*/ 972466 h 3342851"/>
              <a:gd name="connsiteX515" fmla="*/ 8793435 w 12192000"/>
              <a:gd name="connsiteY515" fmla="*/ 719219 h 3342851"/>
              <a:gd name="connsiteX516" fmla="*/ 8562619 w 12192000"/>
              <a:gd name="connsiteY516" fmla="*/ 874062 h 3342851"/>
              <a:gd name="connsiteX517" fmla="*/ 5630027 w 12192000"/>
              <a:gd name="connsiteY517" fmla="*/ 2140293 h 3342851"/>
              <a:gd name="connsiteX518" fmla="*/ 5630027 w 12192000"/>
              <a:gd name="connsiteY518" fmla="*/ 1998475 h 3342851"/>
              <a:gd name="connsiteX519" fmla="*/ 5359415 w 12192000"/>
              <a:gd name="connsiteY519" fmla="*/ 1998475 h 3342851"/>
              <a:gd name="connsiteX520" fmla="*/ 5359415 w 12192000"/>
              <a:gd name="connsiteY520" fmla="*/ 2713353 h 3342851"/>
              <a:gd name="connsiteX521" fmla="*/ 5630027 w 12192000"/>
              <a:gd name="connsiteY521" fmla="*/ 2713353 h 3342851"/>
              <a:gd name="connsiteX522" fmla="*/ 5630027 w 12192000"/>
              <a:gd name="connsiteY522" fmla="*/ 2382686 h 3342851"/>
              <a:gd name="connsiteX523" fmla="*/ 5860843 w 12192000"/>
              <a:gd name="connsiteY523" fmla="*/ 2238697 h 3342851"/>
              <a:gd name="connsiteX524" fmla="*/ 5860843 w 12192000"/>
              <a:gd name="connsiteY524" fmla="*/ 1986175 h 3342851"/>
              <a:gd name="connsiteX525" fmla="*/ 5630027 w 12192000"/>
              <a:gd name="connsiteY525" fmla="*/ 2140293 h 3342851"/>
              <a:gd name="connsiteX526" fmla="*/ 4107655 w 12192000"/>
              <a:gd name="connsiteY526" fmla="*/ 1973874 h 3342851"/>
              <a:gd name="connsiteX527" fmla="*/ 3887692 w 12192000"/>
              <a:gd name="connsiteY527" fmla="*/ 2097603 h 3342851"/>
              <a:gd name="connsiteX528" fmla="*/ 3887692 w 12192000"/>
              <a:gd name="connsiteY528" fmla="*/ 1998475 h 3342851"/>
              <a:gd name="connsiteX529" fmla="*/ 3617081 w 12192000"/>
              <a:gd name="connsiteY529" fmla="*/ 1998475 h 3342851"/>
              <a:gd name="connsiteX530" fmla="*/ 3617081 w 12192000"/>
              <a:gd name="connsiteY530" fmla="*/ 2994818 h 3342851"/>
              <a:gd name="connsiteX531" fmla="*/ 3887692 w 12192000"/>
              <a:gd name="connsiteY531" fmla="*/ 2994818 h 3342851"/>
              <a:gd name="connsiteX532" fmla="*/ 3887692 w 12192000"/>
              <a:gd name="connsiteY532" fmla="*/ 2608437 h 3342851"/>
              <a:gd name="connsiteX533" fmla="*/ 4106208 w 12192000"/>
              <a:gd name="connsiteY533" fmla="*/ 2729272 h 3342851"/>
              <a:gd name="connsiteX534" fmla="*/ 4407933 w 12192000"/>
              <a:gd name="connsiteY534" fmla="*/ 2358808 h 3342851"/>
              <a:gd name="connsiteX535" fmla="*/ 4407933 w 12192000"/>
              <a:gd name="connsiteY535" fmla="*/ 2347955 h 3342851"/>
              <a:gd name="connsiteX536" fmla="*/ 4107655 w 12192000"/>
              <a:gd name="connsiteY536" fmla="*/ 1973874 h 3342851"/>
              <a:gd name="connsiteX537" fmla="*/ 4133703 w 12192000"/>
              <a:gd name="connsiteY537" fmla="*/ 2355191 h 3342851"/>
              <a:gd name="connsiteX538" fmla="*/ 4007080 w 12192000"/>
              <a:gd name="connsiteY538" fmla="*/ 2523057 h 3342851"/>
              <a:gd name="connsiteX539" fmla="*/ 3881181 w 12192000"/>
              <a:gd name="connsiteY539" fmla="*/ 2355191 h 3342851"/>
              <a:gd name="connsiteX540" fmla="*/ 3881181 w 12192000"/>
              <a:gd name="connsiteY540" fmla="*/ 2344337 h 3342851"/>
              <a:gd name="connsiteX541" fmla="*/ 4006357 w 12192000"/>
              <a:gd name="connsiteY541" fmla="*/ 2174300 h 3342851"/>
              <a:gd name="connsiteX542" fmla="*/ 4133703 w 12192000"/>
              <a:gd name="connsiteY542" fmla="*/ 2344337 h 3342851"/>
              <a:gd name="connsiteX543" fmla="*/ 4133703 w 12192000"/>
              <a:gd name="connsiteY543" fmla="*/ 2355191 h 3342851"/>
              <a:gd name="connsiteX544" fmla="*/ 7061954 w 12192000"/>
              <a:gd name="connsiteY544" fmla="*/ 708366 h 3342851"/>
              <a:gd name="connsiteX545" fmla="*/ 6841991 w 12192000"/>
              <a:gd name="connsiteY545" fmla="*/ 832095 h 3342851"/>
              <a:gd name="connsiteX546" fmla="*/ 6841991 w 12192000"/>
              <a:gd name="connsiteY546" fmla="*/ 732967 h 3342851"/>
              <a:gd name="connsiteX547" fmla="*/ 6571380 w 12192000"/>
              <a:gd name="connsiteY547" fmla="*/ 732967 h 3342851"/>
              <a:gd name="connsiteX548" fmla="*/ 6571380 w 12192000"/>
              <a:gd name="connsiteY548" fmla="*/ 1729310 h 3342851"/>
              <a:gd name="connsiteX549" fmla="*/ 6841991 w 12192000"/>
              <a:gd name="connsiteY549" fmla="*/ 1729310 h 3342851"/>
              <a:gd name="connsiteX550" fmla="*/ 6841991 w 12192000"/>
              <a:gd name="connsiteY550" fmla="*/ 1342929 h 3342851"/>
              <a:gd name="connsiteX551" fmla="*/ 7060507 w 12192000"/>
              <a:gd name="connsiteY551" fmla="*/ 1463764 h 3342851"/>
              <a:gd name="connsiteX552" fmla="*/ 7362232 w 12192000"/>
              <a:gd name="connsiteY552" fmla="*/ 1093301 h 3342851"/>
              <a:gd name="connsiteX553" fmla="*/ 7362232 w 12192000"/>
              <a:gd name="connsiteY553" fmla="*/ 1082447 h 3342851"/>
              <a:gd name="connsiteX554" fmla="*/ 7061954 w 12192000"/>
              <a:gd name="connsiteY554" fmla="*/ 708366 h 3342851"/>
              <a:gd name="connsiteX555" fmla="*/ 7088002 w 12192000"/>
              <a:gd name="connsiteY555" fmla="*/ 1089683 h 3342851"/>
              <a:gd name="connsiteX556" fmla="*/ 6961379 w 12192000"/>
              <a:gd name="connsiteY556" fmla="*/ 1257549 h 3342851"/>
              <a:gd name="connsiteX557" fmla="*/ 6835480 w 12192000"/>
              <a:gd name="connsiteY557" fmla="*/ 1089683 h 3342851"/>
              <a:gd name="connsiteX558" fmla="*/ 6835480 w 12192000"/>
              <a:gd name="connsiteY558" fmla="*/ 1078829 h 3342851"/>
              <a:gd name="connsiteX559" fmla="*/ 6960655 w 12192000"/>
              <a:gd name="connsiteY559" fmla="*/ 908792 h 3342851"/>
              <a:gd name="connsiteX560" fmla="*/ 7088002 w 12192000"/>
              <a:gd name="connsiteY560" fmla="*/ 1078829 h 3342851"/>
              <a:gd name="connsiteX561" fmla="*/ 7088002 w 12192000"/>
              <a:gd name="connsiteY561" fmla="*/ 1089683 h 3342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Lst>
            <a:rect l="l" t="t" r="r" b="b"/>
            <a:pathLst>
              <a:path w="12192000" h="3342851">
                <a:moveTo>
                  <a:pt x="0" y="834989"/>
                </a:moveTo>
                <a:lnTo>
                  <a:pt x="0" y="2504968"/>
                </a:lnTo>
                <a:lnTo>
                  <a:pt x="1446398" y="3345745"/>
                </a:lnTo>
                <a:lnTo>
                  <a:pt x="2892796" y="2504968"/>
                </a:lnTo>
                <a:lnTo>
                  <a:pt x="2892796" y="834989"/>
                </a:lnTo>
                <a:lnTo>
                  <a:pt x="1446398" y="0"/>
                </a:lnTo>
                <a:lnTo>
                  <a:pt x="0" y="834989"/>
                </a:lnTo>
                <a:close/>
                <a:moveTo>
                  <a:pt x="1564339" y="1130926"/>
                </a:moveTo>
                <a:cubicBezTo>
                  <a:pt x="1533225" y="1122966"/>
                  <a:pt x="1500665" y="1118625"/>
                  <a:pt x="1468105" y="1117178"/>
                </a:cubicBezTo>
                <a:cubicBezTo>
                  <a:pt x="1460869" y="1116454"/>
                  <a:pt x="1453634" y="1116454"/>
                  <a:pt x="1445675" y="1116454"/>
                </a:cubicBezTo>
                <a:cubicBezTo>
                  <a:pt x="1438439" y="1116454"/>
                  <a:pt x="1430480" y="1116454"/>
                  <a:pt x="1423244" y="1117178"/>
                </a:cubicBezTo>
                <a:cubicBezTo>
                  <a:pt x="1390684" y="1118625"/>
                  <a:pt x="1358124" y="1122966"/>
                  <a:pt x="1327011" y="1130926"/>
                </a:cubicBezTo>
                <a:cubicBezTo>
                  <a:pt x="1361742" y="1072317"/>
                  <a:pt x="1414561" y="1044098"/>
                  <a:pt x="1445675" y="1044098"/>
                </a:cubicBezTo>
                <a:cubicBezTo>
                  <a:pt x="1477511" y="1044822"/>
                  <a:pt x="1530331" y="1072317"/>
                  <a:pt x="1564339" y="1130926"/>
                </a:cubicBezTo>
                <a:close/>
                <a:moveTo>
                  <a:pt x="1785748" y="1816861"/>
                </a:moveTo>
                <a:cubicBezTo>
                  <a:pt x="1686620" y="1876193"/>
                  <a:pt x="1570127" y="1910201"/>
                  <a:pt x="1446398" y="1910201"/>
                </a:cubicBezTo>
                <a:cubicBezTo>
                  <a:pt x="1322669" y="1910201"/>
                  <a:pt x="1206176" y="1876193"/>
                  <a:pt x="1107048" y="1816861"/>
                </a:cubicBezTo>
                <a:cubicBezTo>
                  <a:pt x="1108495" y="1803837"/>
                  <a:pt x="1109942" y="1791537"/>
                  <a:pt x="1111390" y="1779236"/>
                </a:cubicBezTo>
                <a:cubicBezTo>
                  <a:pt x="1120796" y="1710498"/>
                  <a:pt x="1138161" y="1644654"/>
                  <a:pt x="1163486" y="1583151"/>
                </a:cubicBezTo>
                <a:cubicBezTo>
                  <a:pt x="1166380" y="1576639"/>
                  <a:pt x="1168551" y="1570127"/>
                  <a:pt x="1171445" y="1563615"/>
                </a:cubicBezTo>
                <a:lnTo>
                  <a:pt x="1172892" y="1565062"/>
                </a:lnTo>
                <a:cubicBezTo>
                  <a:pt x="1252484" y="1625841"/>
                  <a:pt x="1346547" y="1657678"/>
                  <a:pt x="1447122" y="1657678"/>
                </a:cubicBezTo>
                <a:cubicBezTo>
                  <a:pt x="1546973" y="1657678"/>
                  <a:pt x="1641760" y="1625841"/>
                  <a:pt x="1720628" y="1565062"/>
                </a:cubicBezTo>
                <a:lnTo>
                  <a:pt x="1722075" y="1563615"/>
                </a:lnTo>
                <a:cubicBezTo>
                  <a:pt x="1724969" y="1570127"/>
                  <a:pt x="1727863" y="1576639"/>
                  <a:pt x="1730034" y="1583151"/>
                </a:cubicBezTo>
                <a:cubicBezTo>
                  <a:pt x="1754635" y="1644654"/>
                  <a:pt x="1772724" y="1710498"/>
                  <a:pt x="1782130" y="1778513"/>
                </a:cubicBezTo>
                <a:lnTo>
                  <a:pt x="1782130" y="1778513"/>
                </a:lnTo>
                <a:cubicBezTo>
                  <a:pt x="1783578" y="1790813"/>
                  <a:pt x="1785025" y="1803837"/>
                  <a:pt x="1785748" y="1816861"/>
                </a:cubicBezTo>
                <a:close/>
                <a:moveTo>
                  <a:pt x="1718457" y="1421073"/>
                </a:moveTo>
                <a:cubicBezTo>
                  <a:pt x="1718457" y="1432650"/>
                  <a:pt x="1717733" y="1444228"/>
                  <a:pt x="1716286" y="1455804"/>
                </a:cubicBezTo>
                <a:lnTo>
                  <a:pt x="1716286" y="1455804"/>
                </a:lnTo>
                <a:cubicBezTo>
                  <a:pt x="1714116" y="1473893"/>
                  <a:pt x="1709774" y="1491982"/>
                  <a:pt x="1703986" y="1508624"/>
                </a:cubicBezTo>
                <a:cubicBezTo>
                  <a:pt x="1703262" y="1511519"/>
                  <a:pt x="1701815" y="1515136"/>
                  <a:pt x="1700368" y="1518031"/>
                </a:cubicBezTo>
                <a:cubicBezTo>
                  <a:pt x="1698197" y="1523819"/>
                  <a:pt x="1695303" y="1530331"/>
                  <a:pt x="1692409" y="1536120"/>
                </a:cubicBezTo>
                <a:cubicBezTo>
                  <a:pt x="1690238" y="1537567"/>
                  <a:pt x="1688791" y="1539014"/>
                  <a:pt x="1686620" y="1540461"/>
                </a:cubicBezTo>
                <a:cubicBezTo>
                  <a:pt x="1685173" y="1541185"/>
                  <a:pt x="1683726" y="1542632"/>
                  <a:pt x="1683003" y="1543355"/>
                </a:cubicBezTo>
                <a:cubicBezTo>
                  <a:pt x="1613541" y="1592557"/>
                  <a:pt x="1531778" y="1618606"/>
                  <a:pt x="1445675" y="1618606"/>
                </a:cubicBezTo>
                <a:cubicBezTo>
                  <a:pt x="1359571" y="1618606"/>
                  <a:pt x="1277809" y="1592557"/>
                  <a:pt x="1208347" y="1543355"/>
                </a:cubicBezTo>
                <a:cubicBezTo>
                  <a:pt x="1206900" y="1542632"/>
                  <a:pt x="1205452" y="1541185"/>
                  <a:pt x="1204729" y="1540461"/>
                </a:cubicBezTo>
                <a:cubicBezTo>
                  <a:pt x="1202558" y="1539014"/>
                  <a:pt x="1201111" y="1537567"/>
                  <a:pt x="1198940" y="1536120"/>
                </a:cubicBezTo>
                <a:cubicBezTo>
                  <a:pt x="1196046" y="1530331"/>
                  <a:pt x="1193875" y="1524543"/>
                  <a:pt x="1190981" y="1518031"/>
                </a:cubicBezTo>
                <a:cubicBezTo>
                  <a:pt x="1189534" y="1515136"/>
                  <a:pt x="1188811" y="1511519"/>
                  <a:pt x="1187363" y="1508624"/>
                </a:cubicBezTo>
                <a:cubicBezTo>
                  <a:pt x="1181575" y="1491259"/>
                  <a:pt x="1177234" y="1473893"/>
                  <a:pt x="1175063" y="1455804"/>
                </a:cubicBezTo>
                <a:cubicBezTo>
                  <a:pt x="1173616" y="1444228"/>
                  <a:pt x="1172892" y="1432650"/>
                  <a:pt x="1172892" y="1421073"/>
                </a:cubicBezTo>
                <a:lnTo>
                  <a:pt x="1172892" y="1421073"/>
                </a:lnTo>
                <a:cubicBezTo>
                  <a:pt x="1172892" y="1413838"/>
                  <a:pt x="1172892" y="1407326"/>
                  <a:pt x="1173616" y="1400814"/>
                </a:cubicBezTo>
                <a:cubicBezTo>
                  <a:pt x="1175063" y="1377660"/>
                  <a:pt x="1180128" y="1355230"/>
                  <a:pt x="1187363" y="1334246"/>
                </a:cubicBezTo>
                <a:cubicBezTo>
                  <a:pt x="1190981" y="1323393"/>
                  <a:pt x="1195323" y="1313263"/>
                  <a:pt x="1199664" y="1303133"/>
                </a:cubicBezTo>
                <a:cubicBezTo>
                  <a:pt x="1204729" y="1291556"/>
                  <a:pt x="1211241" y="1281426"/>
                  <a:pt x="1217753" y="1271296"/>
                </a:cubicBezTo>
                <a:cubicBezTo>
                  <a:pt x="1228606" y="1254654"/>
                  <a:pt x="1241630" y="1239460"/>
                  <a:pt x="1256102" y="1225712"/>
                </a:cubicBezTo>
                <a:cubicBezTo>
                  <a:pt x="1258272" y="1223541"/>
                  <a:pt x="1261167" y="1221371"/>
                  <a:pt x="1263337" y="1219200"/>
                </a:cubicBezTo>
                <a:cubicBezTo>
                  <a:pt x="1311816" y="1175786"/>
                  <a:pt x="1375489" y="1149738"/>
                  <a:pt x="1444951" y="1149738"/>
                </a:cubicBezTo>
                <a:cubicBezTo>
                  <a:pt x="1514413" y="1149738"/>
                  <a:pt x="1578086" y="1176510"/>
                  <a:pt x="1626565" y="1219200"/>
                </a:cubicBezTo>
                <a:cubicBezTo>
                  <a:pt x="1628736" y="1221371"/>
                  <a:pt x="1631630" y="1223541"/>
                  <a:pt x="1633800" y="1225712"/>
                </a:cubicBezTo>
                <a:cubicBezTo>
                  <a:pt x="1648272" y="1239460"/>
                  <a:pt x="1660572" y="1254654"/>
                  <a:pt x="1671426" y="1271296"/>
                </a:cubicBezTo>
                <a:cubicBezTo>
                  <a:pt x="1677938" y="1281426"/>
                  <a:pt x="1684450" y="1292280"/>
                  <a:pt x="1689515" y="1303133"/>
                </a:cubicBezTo>
                <a:cubicBezTo>
                  <a:pt x="1694580" y="1313263"/>
                  <a:pt x="1698921" y="1323393"/>
                  <a:pt x="1701815" y="1334246"/>
                </a:cubicBezTo>
                <a:cubicBezTo>
                  <a:pt x="1709051" y="1355230"/>
                  <a:pt x="1713392" y="1377660"/>
                  <a:pt x="1715563" y="1400814"/>
                </a:cubicBezTo>
                <a:cubicBezTo>
                  <a:pt x="1718457" y="1407326"/>
                  <a:pt x="1718457" y="1413838"/>
                  <a:pt x="1718457" y="1421073"/>
                </a:cubicBezTo>
                <a:lnTo>
                  <a:pt x="1718457" y="1421073"/>
                </a:lnTo>
                <a:close/>
                <a:moveTo>
                  <a:pt x="1315434" y="971019"/>
                </a:moveTo>
                <a:cubicBezTo>
                  <a:pt x="1333523" y="990555"/>
                  <a:pt x="1347994" y="1013709"/>
                  <a:pt x="1359571" y="1035416"/>
                </a:cubicBezTo>
                <a:cubicBezTo>
                  <a:pt x="1360294" y="1036139"/>
                  <a:pt x="1360294" y="1036863"/>
                  <a:pt x="1361018" y="1037586"/>
                </a:cubicBezTo>
                <a:cubicBezTo>
                  <a:pt x="1349441" y="1045545"/>
                  <a:pt x="1338588" y="1055675"/>
                  <a:pt x="1327734" y="1066529"/>
                </a:cubicBezTo>
                <a:cubicBezTo>
                  <a:pt x="1325563" y="1062911"/>
                  <a:pt x="1323393" y="1059293"/>
                  <a:pt x="1321222" y="1055675"/>
                </a:cubicBezTo>
                <a:cubicBezTo>
                  <a:pt x="1308922" y="1033245"/>
                  <a:pt x="1298792" y="1011538"/>
                  <a:pt x="1287215" y="989831"/>
                </a:cubicBezTo>
                <a:cubicBezTo>
                  <a:pt x="1275638" y="968124"/>
                  <a:pt x="1262614" y="947141"/>
                  <a:pt x="1251037" y="922540"/>
                </a:cubicBezTo>
                <a:cubicBezTo>
                  <a:pt x="1276361" y="934841"/>
                  <a:pt x="1297345" y="951483"/>
                  <a:pt x="1315434" y="971019"/>
                </a:cubicBezTo>
                <a:close/>
                <a:moveTo>
                  <a:pt x="948588" y="973189"/>
                </a:moveTo>
                <a:cubicBezTo>
                  <a:pt x="961612" y="975360"/>
                  <a:pt x="974636" y="978978"/>
                  <a:pt x="986937" y="982596"/>
                </a:cubicBezTo>
                <a:cubicBezTo>
                  <a:pt x="993449" y="984766"/>
                  <a:pt x="999238" y="986213"/>
                  <a:pt x="1005750" y="989108"/>
                </a:cubicBezTo>
                <a:cubicBezTo>
                  <a:pt x="1011538" y="991278"/>
                  <a:pt x="1017327" y="994173"/>
                  <a:pt x="1023839" y="997067"/>
                </a:cubicBezTo>
                <a:cubicBezTo>
                  <a:pt x="1047716" y="1007197"/>
                  <a:pt x="1070146" y="1021668"/>
                  <a:pt x="1091130" y="1036863"/>
                </a:cubicBezTo>
                <a:cubicBezTo>
                  <a:pt x="1101260" y="1044822"/>
                  <a:pt x="1112113" y="1052781"/>
                  <a:pt x="1121519" y="1062187"/>
                </a:cubicBezTo>
                <a:cubicBezTo>
                  <a:pt x="1130926" y="1070870"/>
                  <a:pt x="1140332" y="1080276"/>
                  <a:pt x="1149015" y="1089683"/>
                </a:cubicBezTo>
                <a:cubicBezTo>
                  <a:pt x="1157697" y="1099089"/>
                  <a:pt x="1165657" y="1109219"/>
                  <a:pt x="1173616" y="1118625"/>
                </a:cubicBezTo>
                <a:cubicBezTo>
                  <a:pt x="1177234" y="1123690"/>
                  <a:pt x="1181575" y="1128755"/>
                  <a:pt x="1185193" y="1133096"/>
                </a:cubicBezTo>
                <a:lnTo>
                  <a:pt x="1196046" y="1146844"/>
                </a:lnTo>
                <a:lnTo>
                  <a:pt x="1201111" y="1154080"/>
                </a:lnTo>
                <a:lnTo>
                  <a:pt x="1206176" y="1160592"/>
                </a:lnTo>
                <a:lnTo>
                  <a:pt x="1216306" y="1173616"/>
                </a:lnTo>
                <a:lnTo>
                  <a:pt x="1230777" y="1192428"/>
                </a:lnTo>
                <a:cubicBezTo>
                  <a:pt x="1231501" y="1193152"/>
                  <a:pt x="1232224" y="1194599"/>
                  <a:pt x="1233671" y="1195323"/>
                </a:cubicBezTo>
                <a:cubicBezTo>
                  <a:pt x="1217753" y="1209794"/>
                  <a:pt x="1204005" y="1226436"/>
                  <a:pt x="1191705" y="1243801"/>
                </a:cubicBezTo>
                <a:cubicBezTo>
                  <a:pt x="1173616" y="1225712"/>
                  <a:pt x="1157697" y="1206176"/>
                  <a:pt x="1143226" y="1185916"/>
                </a:cubicBezTo>
                <a:cubicBezTo>
                  <a:pt x="1128755" y="1166380"/>
                  <a:pt x="1115007" y="1146844"/>
                  <a:pt x="1100536" y="1128031"/>
                </a:cubicBezTo>
                <a:cubicBezTo>
                  <a:pt x="1096918" y="1122966"/>
                  <a:pt x="1093301" y="1118625"/>
                  <a:pt x="1088959" y="1114284"/>
                </a:cubicBezTo>
                <a:lnTo>
                  <a:pt x="1077382" y="1100536"/>
                </a:lnTo>
                <a:cubicBezTo>
                  <a:pt x="1073764" y="1095471"/>
                  <a:pt x="1069423" y="1091853"/>
                  <a:pt x="1065082" y="1086788"/>
                </a:cubicBezTo>
                <a:lnTo>
                  <a:pt x="1052781" y="1073764"/>
                </a:lnTo>
                <a:cubicBezTo>
                  <a:pt x="1036139" y="1056399"/>
                  <a:pt x="1018774" y="1039757"/>
                  <a:pt x="1000685" y="1024562"/>
                </a:cubicBezTo>
                <a:lnTo>
                  <a:pt x="986937" y="1012262"/>
                </a:lnTo>
                <a:cubicBezTo>
                  <a:pt x="982596" y="1008644"/>
                  <a:pt x="977531" y="1005026"/>
                  <a:pt x="973189" y="1000685"/>
                </a:cubicBezTo>
                <a:lnTo>
                  <a:pt x="944971" y="978254"/>
                </a:lnTo>
                <a:lnTo>
                  <a:pt x="948588" y="973189"/>
                </a:lnTo>
                <a:close/>
                <a:moveTo>
                  <a:pt x="506493" y="1427586"/>
                </a:moveTo>
                <a:cubicBezTo>
                  <a:pt x="477550" y="1421797"/>
                  <a:pt x="433413" y="1387790"/>
                  <a:pt x="410259" y="1365359"/>
                </a:cubicBezTo>
                <a:cubicBezTo>
                  <a:pt x="409535" y="1364636"/>
                  <a:pt x="358163" y="1313987"/>
                  <a:pt x="314025" y="1253207"/>
                </a:cubicBezTo>
                <a:cubicBezTo>
                  <a:pt x="261205" y="1180128"/>
                  <a:pt x="242393" y="1123690"/>
                  <a:pt x="260482" y="1096195"/>
                </a:cubicBezTo>
                <a:cubicBezTo>
                  <a:pt x="284359" y="1060017"/>
                  <a:pt x="340797" y="1042651"/>
                  <a:pt x="419665" y="1047716"/>
                </a:cubicBezTo>
                <a:cubicBezTo>
                  <a:pt x="503598" y="1052781"/>
                  <a:pt x="605620" y="1083171"/>
                  <a:pt x="706919" y="1133820"/>
                </a:cubicBezTo>
                <a:cubicBezTo>
                  <a:pt x="876956" y="1217029"/>
                  <a:pt x="1074488" y="1297345"/>
                  <a:pt x="1149738" y="1327011"/>
                </a:cubicBezTo>
                <a:cubicBezTo>
                  <a:pt x="1142503" y="1348717"/>
                  <a:pt x="1138161" y="1371871"/>
                  <a:pt x="1135991" y="1395025"/>
                </a:cubicBezTo>
                <a:cubicBezTo>
                  <a:pt x="1015156" y="1378383"/>
                  <a:pt x="729349" y="1343652"/>
                  <a:pt x="610685" y="1370424"/>
                </a:cubicBezTo>
                <a:cubicBezTo>
                  <a:pt x="554971" y="1382725"/>
                  <a:pt x="520240" y="1401537"/>
                  <a:pt x="506493" y="1427586"/>
                </a:cubicBezTo>
                <a:close/>
                <a:moveTo>
                  <a:pt x="595491" y="1521648"/>
                </a:moveTo>
                <a:cubicBezTo>
                  <a:pt x="568719" y="1502112"/>
                  <a:pt x="550630" y="1483300"/>
                  <a:pt x="543394" y="1468105"/>
                </a:cubicBezTo>
                <a:cubicBezTo>
                  <a:pt x="540500" y="1462317"/>
                  <a:pt x="539776" y="1456528"/>
                  <a:pt x="540500" y="1452187"/>
                </a:cubicBezTo>
                <a:cubicBezTo>
                  <a:pt x="540500" y="1450740"/>
                  <a:pt x="541224" y="1449292"/>
                  <a:pt x="541947" y="1447845"/>
                </a:cubicBezTo>
                <a:cubicBezTo>
                  <a:pt x="544841" y="1442780"/>
                  <a:pt x="551353" y="1434821"/>
                  <a:pt x="567995" y="1426862"/>
                </a:cubicBezTo>
                <a:cubicBezTo>
                  <a:pt x="579572" y="1421073"/>
                  <a:pt x="596214" y="1415285"/>
                  <a:pt x="620092" y="1410220"/>
                </a:cubicBezTo>
                <a:cubicBezTo>
                  <a:pt x="648311" y="1403708"/>
                  <a:pt x="687383" y="1401537"/>
                  <a:pt x="731520" y="1401537"/>
                </a:cubicBezTo>
                <a:cubicBezTo>
                  <a:pt x="865379" y="1401537"/>
                  <a:pt x="1049163" y="1424691"/>
                  <a:pt x="1135991" y="1436268"/>
                </a:cubicBezTo>
                <a:cubicBezTo>
                  <a:pt x="1136714" y="1457252"/>
                  <a:pt x="1140332" y="1477511"/>
                  <a:pt x="1145397" y="1497771"/>
                </a:cubicBezTo>
                <a:cubicBezTo>
                  <a:pt x="1146120" y="1501389"/>
                  <a:pt x="1147568" y="1505007"/>
                  <a:pt x="1148291" y="1508624"/>
                </a:cubicBezTo>
                <a:lnTo>
                  <a:pt x="1148291" y="1508624"/>
                </a:lnTo>
                <a:cubicBezTo>
                  <a:pt x="1149738" y="1512242"/>
                  <a:pt x="1150462" y="1515860"/>
                  <a:pt x="1151909" y="1519478"/>
                </a:cubicBezTo>
                <a:cubicBezTo>
                  <a:pt x="1151909" y="1520201"/>
                  <a:pt x="1152632" y="1521648"/>
                  <a:pt x="1152632" y="1522372"/>
                </a:cubicBezTo>
                <a:cubicBezTo>
                  <a:pt x="1145397" y="1525990"/>
                  <a:pt x="1136714" y="1530331"/>
                  <a:pt x="1126584" y="1535396"/>
                </a:cubicBezTo>
                <a:cubicBezTo>
                  <a:pt x="1062187" y="1566509"/>
                  <a:pt x="950035" y="1612817"/>
                  <a:pt x="855249" y="1611370"/>
                </a:cubicBezTo>
                <a:cubicBezTo>
                  <a:pt x="715602" y="1609199"/>
                  <a:pt x="662058" y="1570127"/>
                  <a:pt x="600556" y="1524543"/>
                </a:cubicBezTo>
                <a:lnTo>
                  <a:pt x="595491" y="1521648"/>
                </a:lnTo>
                <a:close/>
                <a:moveTo>
                  <a:pt x="1071594" y="2020182"/>
                </a:moveTo>
                <a:cubicBezTo>
                  <a:pt x="1070870" y="2025247"/>
                  <a:pt x="1069423" y="2030312"/>
                  <a:pt x="1068699" y="2035377"/>
                </a:cubicBezTo>
                <a:cubicBezTo>
                  <a:pt x="1064358" y="2058531"/>
                  <a:pt x="1059293" y="2082408"/>
                  <a:pt x="1052057" y="2105562"/>
                </a:cubicBezTo>
                <a:lnTo>
                  <a:pt x="1046993" y="2122928"/>
                </a:lnTo>
                <a:cubicBezTo>
                  <a:pt x="1045545" y="2128716"/>
                  <a:pt x="1043375" y="2134505"/>
                  <a:pt x="1041204" y="2140293"/>
                </a:cubicBezTo>
                <a:lnTo>
                  <a:pt x="1034692" y="2157659"/>
                </a:lnTo>
                <a:cubicBezTo>
                  <a:pt x="1032521" y="2163447"/>
                  <a:pt x="1030351" y="2169235"/>
                  <a:pt x="1028180" y="2175024"/>
                </a:cubicBezTo>
                <a:cubicBezTo>
                  <a:pt x="1009367" y="2220608"/>
                  <a:pt x="985490" y="2264745"/>
                  <a:pt x="955824" y="2303818"/>
                </a:cubicBezTo>
                <a:cubicBezTo>
                  <a:pt x="952206" y="2308883"/>
                  <a:pt x="947865" y="2313224"/>
                  <a:pt x="944247" y="2318289"/>
                </a:cubicBezTo>
                <a:cubicBezTo>
                  <a:pt x="939906" y="2322630"/>
                  <a:pt x="936288" y="2327695"/>
                  <a:pt x="931946" y="2332037"/>
                </a:cubicBezTo>
                <a:cubicBezTo>
                  <a:pt x="927605" y="2336378"/>
                  <a:pt x="923987" y="2341443"/>
                  <a:pt x="919646" y="2345784"/>
                </a:cubicBezTo>
                <a:cubicBezTo>
                  <a:pt x="915304" y="2350126"/>
                  <a:pt x="910963" y="2354467"/>
                  <a:pt x="906622" y="2358808"/>
                </a:cubicBezTo>
                <a:cubicBezTo>
                  <a:pt x="889256" y="2376174"/>
                  <a:pt x="869720" y="2390645"/>
                  <a:pt x="849460" y="2404393"/>
                </a:cubicBezTo>
                <a:lnTo>
                  <a:pt x="840778" y="2398604"/>
                </a:lnTo>
                <a:cubicBezTo>
                  <a:pt x="889256" y="2324078"/>
                  <a:pt x="926881" y="2242315"/>
                  <a:pt x="947141" y="2155488"/>
                </a:cubicBezTo>
                <a:cubicBezTo>
                  <a:pt x="957271" y="2112074"/>
                  <a:pt x="965230" y="2068660"/>
                  <a:pt x="970295" y="2023800"/>
                </a:cubicBezTo>
                <a:cubicBezTo>
                  <a:pt x="975360" y="1979663"/>
                  <a:pt x="978978" y="1934802"/>
                  <a:pt x="984766" y="1889941"/>
                </a:cubicBezTo>
                <a:cubicBezTo>
                  <a:pt x="986213" y="1879088"/>
                  <a:pt x="987661" y="1867511"/>
                  <a:pt x="989831" y="1856657"/>
                </a:cubicBezTo>
                <a:cubicBezTo>
                  <a:pt x="990555" y="1850869"/>
                  <a:pt x="991278" y="1845804"/>
                  <a:pt x="992725" y="1840015"/>
                </a:cubicBezTo>
                <a:lnTo>
                  <a:pt x="996343" y="1823373"/>
                </a:lnTo>
                <a:cubicBezTo>
                  <a:pt x="997067" y="1817585"/>
                  <a:pt x="998514" y="1812520"/>
                  <a:pt x="999961" y="1806731"/>
                </a:cubicBezTo>
                <a:lnTo>
                  <a:pt x="1004302" y="1790089"/>
                </a:lnTo>
                <a:cubicBezTo>
                  <a:pt x="1005750" y="1784301"/>
                  <a:pt x="1007920" y="1779236"/>
                  <a:pt x="1009367" y="1773448"/>
                </a:cubicBezTo>
                <a:cubicBezTo>
                  <a:pt x="1010814" y="1767659"/>
                  <a:pt x="1012985" y="1762594"/>
                  <a:pt x="1015156" y="1757529"/>
                </a:cubicBezTo>
                <a:cubicBezTo>
                  <a:pt x="1031798" y="1714839"/>
                  <a:pt x="1055675" y="1673596"/>
                  <a:pt x="1088959" y="1641760"/>
                </a:cubicBezTo>
                <a:cubicBezTo>
                  <a:pt x="1092577" y="1638142"/>
                  <a:pt x="1095471" y="1635248"/>
                  <a:pt x="1099089" y="1632353"/>
                </a:cubicBezTo>
                <a:cubicBezTo>
                  <a:pt x="1082447" y="1684450"/>
                  <a:pt x="1071594" y="1737993"/>
                  <a:pt x="1065082" y="1792984"/>
                </a:cubicBezTo>
                <a:cubicBezTo>
                  <a:pt x="1062911" y="1809626"/>
                  <a:pt x="1061464" y="1826268"/>
                  <a:pt x="1060740" y="1842186"/>
                </a:cubicBezTo>
                <a:lnTo>
                  <a:pt x="1060740" y="1842186"/>
                </a:lnTo>
                <a:cubicBezTo>
                  <a:pt x="1060017" y="1859551"/>
                  <a:pt x="1059293" y="1877640"/>
                  <a:pt x="1059293" y="1895006"/>
                </a:cubicBezTo>
                <a:cubicBezTo>
                  <a:pt x="1059293" y="1939143"/>
                  <a:pt x="1064358" y="1981110"/>
                  <a:pt x="1071594" y="2020182"/>
                </a:cubicBezTo>
                <a:close/>
                <a:moveTo>
                  <a:pt x="1564339" y="2329142"/>
                </a:moveTo>
                <a:lnTo>
                  <a:pt x="1564339" y="2329142"/>
                </a:lnTo>
                <a:cubicBezTo>
                  <a:pt x="1559274" y="2332037"/>
                  <a:pt x="1554209" y="2334931"/>
                  <a:pt x="1549144" y="2338549"/>
                </a:cubicBezTo>
                <a:cubicBezTo>
                  <a:pt x="1546973" y="2339996"/>
                  <a:pt x="1544802" y="2341443"/>
                  <a:pt x="1542632" y="2342890"/>
                </a:cubicBezTo>
                <a:cubicBezTo>
                  <a:pt x="1540461" y="2344337"/>
                  <a:pt x="1537567" y="2345784"/>
                  <a:pt x="1535396" y="2347955"/>
                </a:cubicBezTo>
                <a:cubicBezTo>
                  <a:pt x="1533225" y="2349402"/>
                  <a:pt x="1531055" y="2350849"/>
                  <a:pt x="1528884" y="2352296"/>
                </a:cubicBezTo>
                <a:cubicBezTo>
                  <a:pt x="1523819" y="2355191"/>
                  <a:pt x="1519478" y="2358808"/>
                  <a:pt x="1514413" y="2361703"/>
                </a:cubicBezTo>
                <a:cubicBezTo>
                  <a:pt x="1511519" y="2363873"/>
                  <a:pt x="1508624" y="2365320"/>
                  <a:pt x="1506454" y="2367491"/>
                </a:cubicBezTo>
                <a:cubicBezTo>
                  <a:pt x="1497047" y="2374003"/>
                  <a:pt x="1489088" y="2379792"/>
                  <a:pt x="1481853" y="2385580"/>
                </a:cubicBezTo>
                <a:cubicBezTo>
                  <a:pt x="1481129" y="2386304"/>
                  <a:pt x="1479682" y="2387027"/>
                  <a:pt x="1478958" y="2387751"/>
                </a:cubicBezTo>
                <a:cubicBezTo>
                  <a:pt x="1473170" y="2392092"/>
                  <a:pt x="1468105" y="2396434"/>
                  <a:pt x="1463764" y="2400051"/>
                </a:cubicBezTo>
                <a:cubicBezTo>
                  <a:pt x="1462317" y="2401498"/>
                  <a:pt x="1460869" y="2402222"/>
                  <a:pt x="1460146" y="2403669"/>
                </a:cubicBezTo>
                <a:cubicBezTo>
                  <a:pt x="1457975" y="2405840"/>
                  <a:pt x="1455804" y="2408010"/>
                  <a:pt x="1453634" y="2409458"/>
                </a:cubicBezTo>
                <a:lnTo>
                  <a:pt x="1453634" y="2409458"/>
                </a:lnTo>
                <a:cubicBezTo>
                  <a:pt x="1448569" y="2414523"/>
                  <a:pt x="1445675" y="2417417"/>
                  <a:pt x="1445675" y="2417417"/>
                </a:cubicBezTo>
                <a:cubicBezTo>
                  <a:pt x="1445675" y="2417417"/>
                  <a:pt x="1443504" y="2414523"/>
                  <a:pt x="1437715" y="2409458"/>
                </a:cubicBezTo>
                <a:lnTo>
                  <a:pt x="1437715" y="2409458"/>
                </a:lnTo>
                <a:cubicBezTo>
                  <a:pt x="1436992" y="2408734"/>
                  <a:pt x="1436268" y="2408010"/>
                  <a:pt x="1434821" y="2406563"/>
                </a:cubicBezTo>
                <a:cubicBezTo>
                  <a:pt x="1434821" y="2406563"/>
                  <a:pt x="1434821" y="2406563"/>
                  <a:pt x="1434821" y="2406563"/>
                </a:cubicBezTo>
                <a:cubicBezTo>
                  <a:pt x="1431927" y="2404393"/>
                  <a:pt x="1429033" y="2401498"/>
                  <a:pt x="1425415" y="2397881"/>
                </a:cubicBezTo>
                <a:cubicBezTo>
                  <a:pt x="1424691" y="2397157"/>
                  <a:pt x="1423968" y="2396434"/>
                  <a:pt x="1423244" y="2395710"/>
                </a:cubicBezTo>
                <a:cubicBezTo>
                  <a:pt x="1422521" y="2394986"/>
                  <a:pt x="1421797" y="2394263"/>
                  <a:pt x="1421073" y="2393539"/>
                </a:cubicBezTo>
                <a:cubicBezTo>
                  <a:pt x="1418903" y="2392092"/>
                  <a:pt x="1416732" y="2389921"/>
                  <a:pt x="1414561" y="2388474"/>
                </a:cubicBezTo>
                <a:cubicBezTo>
                  <a:pt x="1413838" y="2388474"/>
                  <a:pt x="1413838" y="2387751"/>
                  <a:pt x="1413114" y="2387027"/>
                </a:cubicBezTo>
                <a:cubicBezTo>
                  <a:pt x="1410944" y="2385580"/>
                  <a:pt x="1409497" y="2384133"/>
                  <a:pt x="1407326" y="2381962"/>
                </a:cubicBezTo>
                <a:cubicBezTo>
                  <a:pt x="1406602" y="2381239"/>
                  <a:pt x="1405155" y="2380515"/>
                  <a:pt x="1404432" y="2379792"/>
                </a:cubicBezTo>
                <a:cubicBezTo>
                  <a:pt x="1393578" y="2371109"/>
                  <a:pt x="1379831" y="2361703"/>
                  <a:pt x="1363912" y="2351573"/>
                </a:cubicBezTo>
                <a:cubicBezTo>
                  <a:pt x="1361742" y="2350126"/>
                  <a:pt x="1359571" y="2348679"/>
                  <a:pt x="1357400" y="2347231"/>
                </a:cubicBezTo>
                <a:cubicBezTo>
                  <a:pt x="1348717" y="2341443"/>
                  <a:pt x="1338588" y="2335654"/>
                  <a:pt x="1328458" y="2329142"/>
                </a:cubicBezTo>
                <a:lnTo>
                  <a:pt x="1328458" y="2329142"/>
                </a:lnTo>
                <a:cubicBezTo>
                  <a:pt x="1264061" y="2292241"/>
                  <a:pt x="1199664" y="2227120"/>
                  <a:pt x="1156250" y="2136675"/>
                </a:cubicBezTo>
                <a:cubicBezTo>
                  <a:pt x="1247419" y="2166341"/>
                  <a:pt x="1345100" y="2182983"/>
                  <a:pt x="1446398" y="2182983"/>
                </a:cubicBezTo>
                <a:cubicBezTo>
                  <a:pt x="1547697" y="2182983"/>
                  <a:pt x="1645377" y="2167065"/>
                  <a:pt x="1736546" y="2136675"/>
                </a:cubicBezTo>
                <a:cubicBezTo>
                  <a:pt x="1693132" y="2227120"/>
                  <a:pt x="1628736" y="2292241"/>
                  <a:pt x="1564339" y="2329142"/>
                </a:cubicBezTo>
                <a:close/>
                <a:moveTo>
                  <a:pt x="1758976" y="2082408"/>
                </a:moveTo>
                <a:cubicBezTo>
                  <a:pt x="1662019" y="2118586"/>
                  <a:pt x="1556379" y="2138846"/>
                  <a:pt x="1446398" y="2138846"/>
                </a:cubicBezTo>
                <a:cubicBezTo>
                  <a:pt x="1336417" y="2138846"/>
                  <a:pt x="1231501" y="2118586"/>
                  <a:pt x="1133820" y="2082408"/>
                </a:cubicBezTo>
                <a:cubicBezTo>
                  <a:pt x="1114284" y="2026694"/>
                  <a:pt x="1103430" y="1963744"/>
                  <a:pt x="1103430" y="1892835"/>
                </a:cubicBezTo>
                <a:cubicBezTo>
                  <a:pt x="1103430" y="1883429"/>
                  <a:pt x="1103430" y="1874746"/>
                  <a:pt x="1104154" y="1865340"/>
                </a:cubicBezTo>
                <a:cubicBezTo>
                  <a:pt x="1205452" y="1921778"/>
                  <a:pt x="1322669" y="1953614"/>
                  <a:pt x="1447122" y="1953614"/>
                </a:cubicBezTo>
                <a:cubicBezTo>
                  <a:pt x="1571574" y="1953614"/>
                  <a:pt x="1688068" y="1921778"/>
                  <a:pt x="1790090" y="1865340"/>
                </a:cubicBezTo>
                <a:cubicBezTo>
                  <a:pt x="1790090" y="1874746"/>
                  <a:pt x="1790813" y="1883429"/>
                  <a:pt x="1790813" y="1892835"/>
                </a:cubicBezTo>
                <a:cubicBezTo>
                  <a:pt x="1789366" y="1963744"/>
                  <a:pt x="1777789" y="2027418"/>
                  <a:pt x="1758976" y="2082408"/>
                </a:cubicBezTo>
                <a:close/>
                <a:moveTo>
                  <a:pt x="2042612" y="2402946"/>
                </a:moveTo>
                <a:cubicBezTo>
                  <a:pt x="2022353" y="2389198"/>
                  <a:pt x="2002816" y="2374727"/>
                  <a:pt x="1985451" y="2357361"/>
                </a:cubicBezTo>
                <a:cubicBezTo>
                  <a:pt x="1976768" y="2349402"/>
                  <a:pt x="1968086" y="2340719"/>
                  <a:pt x="1960126" y="2331313"/>
                </a:cubicBezTo>
                <a:cubicBezTo>
                  <a:pt x="1955785" y="2326972"/>
                  <a:pt x="1952167" y="2321907"/>
                  <a:pt x="1947826" y="2317565"/>
                </a:cubicBezTo>
                <a:cubicBezTo>
                  <a:pt x="1944208" y="2313224"/>
                  <a:pt x="1939867" y="2308159"/>
                  <a:pt x="1936249" y="2303094"/>
                </a:cubicBezTo>
                <a:cubicBezTo>
                  <a:pt x="1905859" y="2264022"/>
                  <a:pt x="1881982" y="2219885"/>
                  <a:pt x="1863893" y="2174300"/>
                </a:cubicBezTo>
                <a:cubicBezTo>
                  <a:pt x="1861722" y="2168512"/>
                  <a:pt x="1859551" y="2162723"/>
                  <a:pt x="1857381" y="2156935"/>
                </a:cubicBezTo>
                <a:lnTo>
                  <a:pt x="1850869" y="2139570"/>
                </a:lnTo>
                <a:cubicBezTo>
                  <a:pt x="1848698" y="2133781"/>
                  <a:pt x="1847251" y="2127993"/>
                  <a:pt x="1845080" y="2122204"/>
                </a:cubicBezTo>
                <a:lnTo>
                  <a:pt x="1840015" y="2104839"/>
                </a:lnTo>
                <a:cubicBezTo>
                  <a:pt x="1832780" y="2081685"/>
                  <a:pt x="1828438" y="2057807"/>
                  <a:pt x="1823373" y="2034653"/>
                </a:cubicBezTo>
                <a:cubicBezTo>
                  <a:pt x="1822650" y="2029588"/>
                  <a:pt x="1821203" y="2025247"/>
                  <a:pt x="1820479" y="2020182"/>
                </a:cubicBezTo>
                <a:cubicBezTo>
                  <a:pt x="1828438" y="1981833"/>
                  <a:pt x="1832780" y="1939143"/>
                  <a:pt x="1832780" y="1892835"/>
                </a:cubicBezTo>
                <a:cubicBezTo>
                  <a:pt x="1832780" y="1874746"/>
                  <a:pt x="1832056" y="1857381"/>
                  <a:pt x="1831333" y="1839292"/>
                </a:cubicBezTo>
                <a:cubicBezTo>
                  <a:pt x="1830609" y="1822650"/>
                  <a:pt x="1829162" y="1806008"/>
                  <a:pt x="1826991" y="1790089"/>
                </a:cubicBezTo>
                <a:cubicBezTo>
                  <a:pt x="1820479" y="1735822"/>
                  <a:pt x="1808902" y="1681555"/>
                  <a:pt x="1792984" y="1629459"/>
                </a:cubicBezTo>
                <a:cubicBezTo>
                  <a:pt x="1796602" y="1632353"/>
                  <a:pt x="1800219" y="1635971"/>
                  <a:pt x="1803114" y="1638865"/>
                </a:cubicBezTo>
                <a:cubicBezTo>
                  <a:pt x="1836397" y="1671426"/>
                  <a:pt x="1860999" y="1711945"/>
                  <a:pt x="1876917" y="1754635"/>
                </a:cubicBezTo>
                <a:cubicBezTo>
                  <a:pt x="1879088" y="1759700"/>
                  <a:pt x="1880535" y="1765488"/>
                  <a:pt x="1882705" y="1771277"/>
                </a:cubicBezTo>
                <a:cubicBezTo>
                  <a:pt x="1884152" y="1777065"/>
                  <a:pt x="1886323" y="1782130"/>
                  <a:pt x="1887770" y="1787919"/>
                </a:cubicBezTo>
                <a:lnTo>
                  <a:pt x="1892112" y="1804561"/>
                </a:lnTo>
                <a:cubicBezTo>
                  <a:pt x="1893559" y="1810349"/>
                  <a:pt x="1895006" y="1815414"/>
                  <a:pt x="1895729" y="1821203"/>
                </a:cubicBezTo>
                <a:lnTo>
                  <a:pt x="1899347" y="1837845"/>
                </a:lnTo>
                <a:cubicBezTo>
                  <a:pt x="1900794" y="1843633"/>
                  <a:pt x="1901518" y="1849422"/>
                  <a:pt x="1902241" y="1854486"/>
                </a:cubicBezTo>
                <a:cubicBezTo>
                  <a:pt x="1904412" y="1866063"/>
                  <a:pt x="1905859" y="1876917"/>
                  <a:pt x="1907306" y="1887770"/>
                </a:cubicBezTo>
                <a:cubicBezTo>
                  <a:pt x="1913095" y="1932631"/>
                  <a:pt x="1915989" y="1977492"/>
                  <a:pt x="1921778" y="2021629"/>
                </a:cubicBezTo>
                <a:cubicBezTo>
                  <a:pt x="1926842" y="2065766"/>
                  <a:pt x="1934078" y="2109904"/>
                  <a:pt x="1944931" y="2153317"/>
                </a:cubicBezTo>
                <a:cubicBezTo>
                  <a:pt x="1965191" y="2239421"/>
                  <a:pt x="2002816" y="2321907"/>
                  <a:pt x="2051295" y="2396434"/>
                </a:cubicBezTo>
                <a:lnTo>
                  <a:pt x="2042612" y="2402946"/>
                </a:lnTo>
                <a:close/>
                <a:moveTo>
                  <a:pt x="2349402" y="1468105"/>
                </a:moveTo>
                <a:cubicBezTo>
                  <a:pt x="2342167" y="1483300"/>
                  <a:pt x="2324801" y="1502112"/>
                  <a:pt x="2297306" y="1521648"/>
                </a:cubicBezTo>
                <a:lnTo>
                  <a:pt x="2292964" y="1525266"/>
                </a:lnTo>
                <a:cubicBezTo>
                  <a:pt x="2231462" y="1570851"/>
                  <a:pt x="2177918" y="1609923"/>
                  <a:pt x="2038271" y="1612094"/>
                </a:cubicBezTo>
                <a:cubicBezTo>
                  <a:pt x="2036824" y="1612094"/>
                  <a:pt x="2035377" y="1612094"/>
                  <a:pt x="2033930" y="1612094"/>
                </a:cubicBezTo>
                <a:cubicBezTo>
                  <a:pt x="1939867" y="1612094"/>
                  <a:pt x="1829885" y="1566509"/>
                  <a:pt x="1766936" y="1536120"/>
                </a:cubicBezTo>
                <a:cubicBezTo>
                  <a:pt x="1756806" y="1531055"/>
                  <a:pt x="1748123" y="1526713"/>
                  <a:pt x="1740887" y="1523096"/>
                </a:cubicBezTo>
                <a:cubicBezTo>
                  <a:pt x="1740887" y="1522372"/>
                  <a:pt x="1741611" y="1520925"/>
                  <a:pt x="1741611" y="1520201"/>
                </a:cubicBezTo>
                <a:cubicBezTo>
                  <a:pt x="1743058" y="1516584"/>
                  <a:pt x="1743782" y="1512966"/>
                  <a:pt x="1745229" y="1509348"/>
                </a:cubicBezTo>
                <a:lnTo>
                  <a:pt x="1745229" y="1509348"/>
                </a:lnTo>
                <a:cubicBezTo>
                  <a:pt x="1745952" y="1505730"/>
                  <a:pt x="1747399" y="1502112"/>
                  <a:pt x="1748123" y="1498495"/>
                </a:cubicBezTo>
                <a:cubicBezTo>
                  <a:pt x="1753188" y="1478235"/>
                  <a:pt x="1756082" y="1457975"/>
                  <a:pt x="1757529" y="1436992"/>
                </a:cubicBezTo>
                <a:cubicBezTo>
                  <a:pt x="1873299" y="1421073"/>
                  <a:pt x="2161276" y="1385619"/>
                  <a:pt x="2273428" y="1410944"/>
                </a:cubicBezTo>
                <a:cubicBezTo>
                  <a:pt x="2297306" y="1416009"/>
                  <a:pt x="2313948" y="1421797"/>
                  <a:pt x="2325525" y="1427586"/>
                </a:cubicBezTo>
                <a:cubicBezTo>
                  <a:pt x="2341443" y="1435545"/>
                  <a:pt x="2348679" y="1442780"/>
                  <a:pt x="2351573" y="1448569"/>
                </a:cubicBezTo>
                <a:cubicBezTo>
                  <a:pt x="2352296" y="1450016"/>
                  <a:pt x="2353020" y="1451463"/>
                  <a:pt x="2353020" y="1452910"/>
                </a:cubicBezTo>
                <a:cubicBezTo>
                  <a:pt x="2353020" y="1456528"/>
                  <a:pt x="2351573" y="1462317"/>
                  <a:pt x="2349402" y="1468105"/>
                </a:cubicBezTo>
                <a:close/>
                <a:moveTo>
                  <a:pt x="2472408" y="1047716"/>
                </a:moveTo>
                <a:cubicBezTo>
                  <a:pt x="2551276" y="1042651"/>
                  <a:pt x="2607713" y="1060017"/>
                  <a:pt x="2631591" y="1096195"/>
                </a:cubicBezTo>
                <a:cubicBezTo>
                  <a:pt x="2649680" y="1123690"/>
                  <a:pt x="2630867" y="1180128"/>
                  <a:pt x="2578047" y="1253207"/>
                </a:cubicBezTo>
                <a:cubicBezTo>
                  <a:pt x="2534634" y="1313987"/>
                  <a:pt x="2482537" y="1365359"/>
                  <a:pt x="2482537" y="1365359"/>
                </a:cubicBezTo>
                <a:cubicBezTo>
                  <a:pt x="2459383" y="1387790"/>
                  <a:pt x="2415246" y="1421797"/>
                  <a:pt x="2386304" y="1427586"/>
                </a:cubicBezTo>
                <a:cubicBezTo>
                  <a:pt x="2372556" y="1401537"/>
                  <a:pt x="2337825" y="1382725"/>
                  <a:pt x="2282111" y="1370424"/>
                </a:cubicBezTo>
                <a:cubicBezTo>
                  <a:pt x="2163447" y="1343652"/>
                  <a:pt x="1877640" y="1378383"/>
                  <a:pt x="1756806" y="1395025"/>
                </a:cubicBezTo>
                <a:cubicBezTo>
                  <a:pt x="1754635" y="1371148"/>
                  <a:pt x="1750294" y="1348717"/>
                  <a:pt x="1743058" y="1327011"/>
                </a:cubicBezTo>
                <a:cubicBezTo>
                  <a:pt x="1818308" y="1297345"/>
                  <a:pt x="2015841" y="1217029"/>
                  <a:pt x="2185877" y="1133820"/>
                </a:cubicBezTo>
                <a:cubicBezTo>
                  <a:pt x="2287176" y="1083894"/>
                  <a:pt x="2389198" y="1053505"/>
                  <a:pt x="2472408" y="1047716"/>
                </a:cubicBezTo>
                <a:close/>
                <a:moveTo>
                  <a:pt x="1662019" y="1192428"/>
                </a:moveTo>
                <a:lnTo>
                  <a:pt x="1667084" y="1185916"/>
                </a:lnTo>
                <a:lnTo>
                  <a:pt x="1676490" y="1173616"/>
                </a:lnTo>
                <a:lnTo>
                  <a:pt x="1686620" y="1160592"/>
                </a:lnTo>
                <a:lnTo>
                  <a:pt x="1691685" y="1154080"/>
                </a:lnTo>
                <a:lnTo>
                  <a:pt x="1696750" y="1146844"/>
                </a:lnTo>
                <a:lnTo>
                  <a:pt x="1707604" y="1133096"/>
                </a:lnTo>
                <a:cubicBezTo>
                  <a:pt x="1711221" y="1128031"/>
                  <a:pt x="1714839" y="1122966"/>
                  <a:pt x="1719181" y="1118625"/>
                </a:cubicBezTo>
                <a:cubicBezTo>
                  <a:pt x="1727140" y="1109219"/>
                  <a:pt x="1735099" y="1099089"/>
                  <a:pt x="1743782" y="1089683"/>
                </a:cubicBezTo>
                <a:cubicBezTo>
                  <a:pt x="1752464" y="1080276"/>
                  <a:pt x="1761871" y="1070870"/>
                  <a:pt x="1771277" y="1062187"/>
                </a:cubicBezTo>
                <a:cubicBezTo>
                  <a:pt x="1780683" y="1053505"/>
                  <a:pt x="1791537" y="1045545"/>
                  <a:pt x="1801667" y="1036863"/>
                </a:cubicBezTo>
                <a:cubicBezTo>
                  <a:pt x="1822650" y="1021668"/>
                  <a:pt x="1845080" y="1007920"/>
                  <a:pt x="1868958" y="997067"/>
                </a:cubicBezTo>
                <a:cubicBezTo>
                  <a:pt x="1874746" y="994173"/>
                  <a:pt x="1880535" y="992002"/>
                  <a:pt x="1887047" y="989108"/>
                </a:cubicBezTo>
                <a:cubicBezTo>
                  <a:pt x="1892835" y="986937"/>
                  <a:pt x="1899347" y="984766"/>
                  <a:pt x="1905859" y="982596"/>
                </a:cubicBezTo>
                <a:cubicBezTo>
                  <a:pt x="1918160" y="978254"/>
                  <a:pt x="1931184" y="975360"/>
                  <a:pt x="1944208" y="973189"/>
                </a:cubicBezTo>
                <a:lnTo>
                  <a:pt x="1947826" y="978978"/>
                </a:lnTo>
                <a:lnTo>
                  <a:pt x="1919607" y="1001408"/>
                </a:lnTo>
                <a:cubicBezTo>
                  <a:pt x="1915266" y="1005026"/>
                  <a:pt x="1910201" y="1008644"/>
                  <a:pt x="1905859" y="1012985"/>
                </a:cubicBezTo>
                <a:lnTo>
                  <a:pt x="1892112" y="1025286"/>
                </a:lnTo>
                <a:cubicBezTo>
                  <a:pt x="1874023" y="1040481"/>
                  <a:pt x="1856657" y="1057846"/>
                  <a:pt x="1840015" y="1074488"/>
                </a:cubicBezTo>
                <a:lnTo>
                  <a:pt x="1827715" y="1087512"/>
                </a:lnTo>
                <a:cubicBezTo>
                  <a:pt x="1824097" y="1091853"/>
                  <a:pt x="1819756" y="1096195"/>
                  <a:pt x="1816138" y="1101260"/>
                </a:cubicBezTo>
                <a:lnTo>
                  <a:pt x="1804561" y="1115007"/>
                </a:lnTo>
                <a:cubicBezTo>
                  <a:pt x="1800943" y="1119349"/>
                  <a:pt x="1796602" y="1124414"/>
                  <a:pt x="1792984" y="1128755"/>
                </a:cubicBezTo>
                <a:cubicBezTo>
                  <a:pt x="1778513" y="1147568"/>
                  <a:pt x="1764765" y="1167104"/>
                  <a:pt x="1750294" y="1186640"/>
                </a:cubicBezTo>
                <a:cubicBezTo>
                  <a:pt x="1735822" y="1206900"/>
                  <a:pt x="1719904" y="1226436"/>
                  <a:pt x="1701815" y="1244525"/>
                </a:cubicBezTo>
                <a:cubicBezTo>
                  <a:pt x="1689515" y="1227159"/>
                  <a:pt x="1675767" y="1210517"/>
                  <a:pt x="1659849" y="1195323"/>
                </a:cubicBezTo>
                <a:cubicBezTo>
                  <a:pt x="1660572" y="1194599"/>
                  <a:pt x="1661296" y="1193875"/>
                  <a:pt x="1662019" y="1192428"/>
                </a:cubicBezTo>
                <a:close/>
                <a:moveTo>
                  <a:pt x="1532502" y="1035416"/>
                </a:moveTo>
                <a:cubicBezTo>
                  <a:pt x="1544079" y="1013709"/>
                  <a:pt x="1558550" y="990555"/>
                  <a:pt x="1576639" y="971019"/>
                </a:cubicBezTo>
                <a:cubicBezTo>
                  <a:pt x="1594728" y="951483"/>
                  <a:pt x="1616435" y="934841"/>
                  <a:pt x="1640312" y="923987"/>
                </a:cubicBezTo>
                <a:cubicBezTo>
                  <a:pt x="1628736" y="948588"/>
                  <a:pt x="1615711" y="969572"/>
                  <a:pt x="1604134" y="991278"/>
                </a:cubicBezTo>
                <a:cubicBezTo>
                  <a:pt x="1592557" y="1012985"/>
                  <a:pt x="1582428" y="1033968"/>
                  <a:pt x="1570127" y="1057122"/>
                </a:cubicBezTo>
                <a:cubicBezTo>
                  <a:pt x="1567956" y="1060740"/>
                  <a:pt x="1565786" y="1064358"/>
                  <a:pt x="1564339" y="1067976"/>
                </a:cubicBezTo>
                <a:cubicBezTo>
                  <a:pt x="1553485" y="1056399"/>
                  <a:pt x="1542632" y="1046993"/>
                  <a:pt x="1531055" y="1039033"/>
                </a:cubicBezTo>
                <a:cubicBezTo>
                  <a:pt x="1531778" y="1036863"/>
                  <a:pt x="1532502" y="1036139"/>
                  <a:pt x="1532502" y="1035416"/>
                </a:cubicBezTo>
                <a:close/>
                <a:moveTo>
                  <a:pt x="5601084" y="986937"/>
                </a:moveTo>
                <a:lnTo>
                  <a:pt x="5327579" y="986937"/>
                </a:lnTo>
                <a:lnTo>
                  <a:pt x="5327579" y="1172169"/>
                </a:lnTo>
                <a:lnTo>
                  <a:pt x="5601084" y="1172169"/>
                </a:lnTo>
                <a:lnTo>
                  <a:pt x="5601084" y="986937"/>
                </a:lnTo>
                <a:close/>
                <a:moveTo>
                  <a:pt x="11940200" y="1204005"/>
                </a:moveTo>
                <a:cubicBezTo>
                  <a:pt x="11932241" y="1245248"/>
                  <a:pt x="11903299" y="1280703"/>
                  <a:pt x="11827325" y="1280703"/>
                </a:cubicBezTo>
                <a:cubicBezTo>
                  <a:pt x="11750628" y="1280703"/>
                  <a:pt x="11699255" y="1234395"/>
                  <a:pt x="11692743" y="1147568"/>
                </a:cubicBezTo>
                <a:lnTo>
                  <a:pt x="12191277" y="1147568"/>
                </a:lnTo>
                <a:lnTo>
                  <a:pt x="12191277" y="1081723"/>
                </a:lnTo>
                <a:cubicBezTo>
                  <a:pt x="12191277" y="823412"/>
                  <a:pt x="12019792" y="708366"/>
                  <a:pt x="11817919" y="708366"/>
                </a:cubicBezTo>
                <a:cubicBezTo>
                  <a:pt x="11597957" y="708366"/>
                  <a:pt x="11419961" y="852355"/>
                  <a:pt x="11419961" y="1086065"/>
                </a:cubicBezTo>
                <a:lnTo>
                  <a:pt x="11419961" y="1096918"/>
                </a:lnTo>
                <a:cubicBezTo>
                  <a:pt x="11419961" y="1334246"/>
                  <a:pt x="11588550" y="1464487"/>
                  <a:pt x="11817919" y="1464487"/>
                </a:cubicBezTo>
                <a:cubicBezTo>
                  <a:pt x="12045841" y="1464487"/>
                  <a:pt x="12171017" y="1368254"/>
                  <a:pt x="12192723" y="1203282"/>
                </a:cubicBezTo>
                <a:lnTo>
                  <a:pt x="11940200" y="1203282"/>
                </a:lnTo>
                <a:close/>
                <a:moveTo>
                  <a:pt x="11817919" y="882744"/>
                </a:moveTo>
                <a:cubicBezTo>
                  <a:pt x="11890999" y="882744"/>
                  <a:pt x="11927900" y="929052"/>
                  <a:pt x="11930795" y="1006473"/>
                </a:cubicBezTo>
                <a:lnTo>
                  <a:pt x="11694914" y="1006473"/>
                </a:lnTo>
                <a:cubicBezTo>
                  <a:pt x="11705767" y="925434"/>
                  <a:pt x="11752075" y="882744"/>
                  <a:pt x="11817919" y="882744"/>
                </a:cubicBezTo>
                <a:close/>
                <a:moveTo>
                  <a:pt x="9571263" y="1262614"/>
                </a:moveTo>
                <a:cubicBezTo>
                  <a:pt x="9564751" y="1252484"/>
                  <a:pt x="9561133" y="1239460"/>
                  <a:pt x="9561133" y="1224265"/>
                </a:cubicBezTo>
                <a:lnTo>
                  <a:pt x="9561133" y="941353"/>
                </a:lnTo>
                <a:cubicBezTo>
                  <a:pt x="9561133" y="858143"/>
                  <a:pt x="9528573" y="798088"/>
                  <a:pt x="9463452" y="760462"/>
                </a:cubicBezTo>
                <a:cubicBezTo>
                  <a:pt x="9398332" y="723561"/>
                  <a:pt x="9314399" y="704748"/>
                  <a:pt x="9210929" y="704748"/>
                </a:cubicBezTo>
                <a:cubicBezTo>
                  <a:pt x="9097331" y="704748"/>
                  <a:pt x="9009779" y="725008"/>
                  <a:pt x="8948276" y="764804"/>
                </a:cubicBezTo>
                <a:cubicBezTo>
                  <a:pt x="8886774" y="805323"/>
                  <a:pt x="8856385" y="859590"/>
                  <a:pt x="8856385" y="928329"/>
                </a:cubicBezTo>
                <a:cubicBezTo>
                  <a:pt x="8856385" y="936288"/>
                  <a:pt x="8857108" y="942800"/>
                  <a:pt x="8857831" y="947141"/>
                </a:cubicBezTo>
                <a:lnTo>
                  <a:pt x="9109631" y="947141"/>
                </a:lnTo>
                <a:lnTo>
                  <a:pt x="9109631" y="942076"/>
                </a:lnTo>
                <a:cubicBezTo>
                  <a:pt x="9109631" y="920369"/>
                  <a:pt x="9119038" y="903728"/>
                  <a:pt x="9138573" y="894321"/>
                </a:cubicBezTo>
                <a:cubicBezTo>
                  <a:pt x="9158109" y="884191"/>
                  <a:pt x="9180540" y="879126"/>
                  <a:pt x="9207312" y="879126"/>
                </a:cubicBezTo>
                <a:cubicBezTo>
                  <a:pt x="9236254" y="879126"/>
                  <a:pt x="9260132" y="886362"/>
                  <a:pt x="9278221" y="900833"/>
                </a:cubicBezTo>
                <a:cubicBezTo>
                  <a:pt x="9296310" y="915304"/>
                  <a:pt x="9305716" y="937011"/>
                  <a:pt x="9305716" y="965230"/>
                </a:cubicBezTo>
                <a:lnTo>
                  <a:pt x="9305716" y="1000685"/>
                </a:lnTo>
                <a:cubicBezTo>
                  <a:pt x="9197905" y="1000685"/>
                  <a:pt x="9110354" y="1007197"/>
                  <a:pt x="9043787" y="1020944"/>
                </a:cubicBezTo>
                <a:cubicBezTo>
                  <a:pt x="8977219" y="1034692"/>
                  <a:pt x="8925846" y="1060017"/>
                  <a:pt x="8890392" y="1096918"/>
                </a:cubicBezTo>
                <a:cubicBezTo>
                  <a:pt x="8854938" y="1133820"/>
                  <a:pt x="8836849" y="1188087"/>
                  <a:pt x="8836849" y="1258272"/>
                </a:cubicBezTo>
                <a:cubicBezTo>
                  <a:pt x="8836849" y="1393578"/>
                  <a:pt x="8916440" y="1461593"/>
                  <a:pt x="9075624" y="1461593"/>
                </a:cubicBezTo>
                <a:cubicBezTo>
                  <a:pt x="9129891" y="1461593"/>
                  <a:pt x="9176922" y="1453634"/>
                  <a:pt x="9216718" y="1436992"/>
                </a:cubicBezTo>
                <a:cubicBezTo>
                  <a:pt x="9257237" y="1420350"/>
                  <a:pt x="9293415" y="1398643"/>
                  <a:pt x="9325976" y="1371148"/>
                </a:cubicBezTo>
                <a:cubicBezTo>
                  <a:pt x="9338276" y="1399367"/>
                  <a:pt x="9359983" y="1421797"/>
                  <a:pt x="9391820" y="1437715"/>
                </a:cubicBezTo>
                <a:cubicBezTo>
                  <a:pt x="9423656" y="1453634"/>
                  <a:pt x="9464899" y="1461593"/>
                  <a:pt x="9514102" y="1461593"/>
                </a:cubicBezTo>
                <a:cubicBezTo>
                  <a:pt x="9539426" y="1461593"/>
                  <a:pt x="9562580" y="1459422"/>
                  <a:pt x="9582116" y="1455081"/>
                </a:cubicBezTo>
                <a:cubicBezTo>
                  <a:pt x="9601652" y="1450740"/>
                  <a:pt x="9616847" y="1447122"/>
                  <a:pt x="9627700" y="1442780"/>
                </a:cubicBezTo>
                <a:cubicBezTo>
                  <a:pt x="9638554" y="1438439"/>
                  <a:pt x="9645066" y="1435545"/>
                  <a:pt x="9647237" y="1434098"/>
                </a:cubicBezTo>
                <a:lnTo>
                  <a:pt x="9647237" y="1276361"/>
                </a:lnTo>
                <a:lnTo>
                  <a:pt x="9600929" y="1276361"/>
                </a:lnTo>
                <a:cubicBezTo>
                  <a:pt x="9587904" y="1277809"/>
                  <a:pt x="9577774" y="1272744"/>
                  <a:pt x="9571263" y="1262614"/>
                </a:cubicBezTo>
                <a:close/>
                <a:moveTo>
                  <a:pt x="9305716" y="1193152"/>
                </a:moveTo>
                <a:cubicBezTo>
                  <a:pt x="9305716" y="1221371"/>
                  <a:pt x="9293415" y="1245248"/>
                  <a:pt x="9268091" y="1264784"/>
                </a:cubicBezTo>
                <a:cubicBezTo>
                  <a:pt x="9242766" y="1284321"/>
                  <a:pt x="9213824" y="1293727"/>
                  <a:pt x="9180540" y="1293727"/>
                </a:cubicBezTo>
                <a:cubicBezTo>
                  <a:pt x="9122655" y="1293727"/>
                  <a:pt x="9092989" y="1270573"/>
                  <a:pt x="9092989" y="1224989"/>
                </a:cubicBezTo>
                <a:cubicBezTo>
                  <a:pt x="9092989" y="1196770"/>
                  <a:pt x="9110354" y="1173616"/>
                  <a:pt x="9145086" y="1156974"/>
                </a:cubicBezTo>
                <a:cubicBezTo>
                  <a:pt x="9179816" y="1140332"/>
                  <a:pt x="9233360" y="1131649"/>
                  <a:pt x="9306439" y="1131649"/>
                </a:cubicBezTo>
                <a:lnTo>
                  <a:pt x="9306439" y="1193152"/>
                </a:lnTo>
                <a:close/>
                <a:moveTo>
                  <a:pt x="10269499" y="636734"/>
                </a:moveTo>
                <a:lnTo>
                  <a:pt x="10543005" y="636734"/>
                </a:lnTo>
                <a:lnTo>
                  <a:pt x="10543005" y="473209"/>
                </a:lnTo>
                <a:lnTo>
                  <a:pt x="10269499" y="473209"/>
                </a:lnTo>
                <a:lnTo>
                  <a:pt x="10269499" y="636734"/>
                </a:lnTo>
                <a:close/>
                <a:moveTo>
                  <a:pt x="10269499" y="1447122"/>
                </a:moveTo>
                <a:lnTo>
                  <a:pt x="10543005" y="1447122"/>
                </a:lnTo>
                <a:lnTo>
                  <a:pt x="10543005" y="730796"/>
                </a:lnTo>
                <a:lnTo>
                  <a:pt x="10269499" y="730796"/>
                </a:lnTo>
                <a:lnTo>
                  <a:pt x="10269499" y="1447122"/>
                </a:lnTo>
                <a:close/>
                <a:moveTo>
                  <a:pt x="5207468" y="2533910"/>
                </a:moveTo>
                <a:cubicBezTo>
                  <a:pt x="5200955" y="2523780"/>
                  <a:pt x="5197338" y="2510756"/>
                  <a:pt x="5197338" y="2495561"/>
                </a:cubicBezTo>
                <a:lnTo>
                  <a:pt x="5197338" y="2212649"/>
                </a:lnTo>
                <a:cubicBezTo>
                  <a:pt x="5197338" y="2129440"/>
                  <a:pt x="5164777" y="2069384"/>
                  <a:pt x="5099657" y="2031759"/>
                </a:cubicBezTo>
                <a:cubicBezTo>
                  <a:pt x="5034536" y="1994857"/>
                  <a:pt x="4950604" y="1976045"/>
                  <a:pt x="4847134" y="1976045"/>
                </a:cubicBezTo>
                <a:cubicBezTo>
                  <a:pt x="4733535" y="1976045"/>
                  <a:pt x="4645984" y="1996304"/>
                  <a:pt x="4584481" y="2036824"/>
                </a:cubicBezTo>
                <a:cubicBezTo>
                  <a:pt x="4522979" y="2077343"/>
                  <a:pt x="4492590" y="2131610"/>
                  <a:pt x="4492590" y="2200349"/>
                </a:cubicBezTo>
                <a:cubicBezTo>
                  <a:pt x="4492590" y="2208308"/>
                  <a:pt x="4493313" y="2214820"/>
                  <a:pt x="4494036" y="2219885"/>
                </a:cubicBezTo>
                <a:lnTo>
                  <a:pt x="4745836" y="2219885"/>
                </a:lnTo>
                <a:lnTo>
                  <a:pt x="4745836" y="2214096"/>
                </a:lnTo>
                <a:cubicBezTo>
                  <a:pt x="4745836" y="2192389"/>
                  <a:pt x="4755242" y="2175748"/>
                  <a:pt x="4774778" y="2166341"/>
                </a:cubicBezTo>
                <a:cubicBezTo>
                  <a:pt x="4794314" y="2156211"/>
                  <a:pt x="4816745" y="2151146"/>
                  <a:pt x="4843517" y="2151146"/>
                </a:cubicBezTo>
                <a:cubicBezTo>
                  <a:pt x="4872459" y="2151146"/>
                  <a:pt x="4896336" y="2158382"/>
                  <a:pt x="4914426" y="2172853"/>
                </a:cubicBezTo>
                <a:cubicBezTo>
                  <a:pt x="4932515" y="2187324"/>
                  <a:pt x="4941921" y="2209031"/>
                  <a:pt x="4941921" y="2237250"/>
                </a:cubicBezTo>
                <a:lnTo>
                  <a:pt x="4941921" y="2272705"/>
                </a:lnTo>
                <a:cubicBezTo>
                  <a:pt x="4834110" y="2272705"/>
                  <a:pt x="4746559" y="2279217"/>
                  <a:pt x="4679992" y="2292964"/>
                </a:cubicBezTo>
                <a:cubicBezTo>
                  <a:pt x="4613424" y="2306712"/>
                  <a:pt x="4562051" y="2332037"/>
                  <a:pt x="4526597" y="2368938"/>
                </a:cubicBezTo>
                <a:cubicBezTo>
                  <a:pt x="4491142" y="2405840"/>
                  <a:pt x="4473053" y="2460107"/>
                  <a:pt x="4473053" y="2530292"/>
                </a:cubicBezTo>
                <a:cubicBezTo>
                  <a:pt x="4473053" y="2665598"/>
                  <a:pt x="4552645" y="2733613"/>
                  <a:pt x="4711828" y="2733613"/>
                </a:cubicBezTo>
                <a:cubicBezTo>
                  <a:pt x="4765372" y="2733613"/>
                  <a:pt x="4812403" y="2725654"/>
                  <a:pt x="4852923" y="2709012"/>
                </a:cubicBezTo>
                <a:cubicBezTo>
                  <a:pt x="4893442" y="2692370"/>
                  <a:pt x="4929620" y="2670663"/>
                  <a:pt x="4962180" y="2643168"/>
                </a:cubicBezTo>
                <a:cubicBezTo>
                  <a:pt x="4973758" y="2671387"/>
                  <a:pt x="4996188" y="2693817"/>
                  <a:pt x="5028025" y="2709735"/>
                </a:cubicBezTo>
                <a:cubicBezTo>
                  <a:pt x="5059861" y="2725654"/>
                  <a:pt x="5101104" y="2733613"/>
                  <a:pt x="5150306" y="2733613"/>
                </a:cubicBezTo>
                <a:cubicBezTo>
                  <a:pt x="5176355" y="2733613"/>
                  <a:pt x="5198785" y="2731442"/>
                  <a:pt x="5218321" y="2727101"/>
                </a:cubicBezTo>
                <a:cubicBezTo>
                  <a:pt x="5237857" y="2722759"/>
                  <a:pt x="5253052" y="2719142"/>
                  <a:pt x="5263905" y="2714800"/>
                </a:cubicBezTo>
                <a:cubicBezTo>
                  <a:pt x="5274759" y="2710459"/>
                  <a:pt x="5281271" y="2707565"/>
                  <a:pt x="5283442" y="2706118"/>
                </a:cubicBezTo>
                <a:lnTo>
                  <a:pt x="5283442" y="2548381"/>
                </a:lnTo>
                <a:lnTo>
                  <a:pt x="5238581" y="2548381"/>
                </a:lnTo>
                <a:cubicBezTo>
                  <a:pt x="5224833" y="2549105"/>
                  <a:pt x="5214703" y="2544040"/>
                  <a:pt x="5207468" y="2533910"/>
                </a:cubicBezTo>
                <a:close/>
                <a:moveTo>
                  <a:pt x="4941921" y="2463725"/>
                </a:moveTo>
                <a:cubicBezTo>
                  <a:pt x="4941921" y="2491944"/>
                  <a:pt x="4929620" y="2515821"/>
                  <a:pt x="4904295" y="2535357"/>
                </a:cubicBezTo>
                <a:cubicBezTo>
                  <a:pt x="4878971" y="2554170"/>
                  <a:pt x="4850028" y="2564300"/>
                  <a:pt x="4816021" y="2564300"/>
                </a:cubicBezTo>
                <a:cubicBezTo>
                  <a:pt x="4758136" y="2564300"/>
                  <a:pt x="4728470" y="2541146"/>
                  <a:pt x="4728470" y="2495561"/>
                </a:cubicBezTo>
                <a:cubicBezTo>
                  <a:pt x="4728470" y="2467343"/>
                  <a:pt x="4745836" y="2444188"/>
                  <a:pt x="4780567" y="2427547"/>
                </a:cubicBezTo>
                <a:cubicBezTo>
                  <a:pt x="4815298" y="2410905"/>
                  <a:pt x="4868841" y="2402222"/>
                  <a:pt x="4941921" y="2402222"/>
                </a:cubicBezTo>
                <a:lnTo>
                  <a:pt x="4941921" y="2463725"/>
                </a:lnTo>
                <a:close/>
                <a:moveTo>
                  <a:pt x="6315963" y="1766936"/>
                </a:moveTo>
                <a:lnTo>
                  <a:pt x="6112642" y="1766936"/>
                </a:lnTo>
                <a:lnTo>
                  <a:pt x="6053310" y="1996304"/>
                </a:lnTo>
                <a:lnTo>
                  <a:pt x="5940435" y="1996304"/>
                </a:lnTo>
                <a:lnTo>
                  <a:pt x="5940435" y="2181536"/>
                </a:lnTo>
                <a:lnTo>
                  <a:pt x="6041733" y="2181536"/>
                </a:lnTo>
                <a:lnTo>
                  <a:pt x="6041733" y="2533910"/>
                </a:lnTo>
                <a:cubicBezTo>
                  <a:pt x="6041733" y="2604095"/>
                  <a:pt x="6063440" y="2654021"/>
                  <a:pt x="6106854" y="2683687"/>
                </a:cubicBezTo>
                <a:cubicBezTo>
                  <a:pt x="6150267" y="2713353"/>
                  <a:pt x="6212493" y="2727824"/>
                  <a:pt x="6292809" y="2727824"/>
                </a:cubicBezTo>
                <a:cubicBezTo>
                  <a:pt x="6318134" y="2727824"/>
                  <a:pt x="6348523" y="2725654"/>
                  <a:pt x="6383254" y="2721312"/>
                </a:cubicBezTo>
                <a:cubicBezTo>
                  <a:pt x="6417985" y="2716971"/>
                  <a:pt x="6446204" y="2710459"/>
                  <a:pt x="6468634" y="2703223"/>
                </a:cubicBezTo>
                <a:lnTo>
                  <a:pt x="6468634" y="2542593"/>
                </a:lnTo>
                <a:lnTo>
                  <a:pt x="6391937" y="2542593"/>
                </a:lnTo>
                <a:cubicBezTo>
                  <a:pt x="6362271" y="2542593"/>
                  <a:pt x="6342734" y="2535357"/>
                  <a:pt x="6331158" y="2520162"/>
                </a:cubicBezTo>
                <a:cubicBezTo>
                  <a:pt x="6320304" y="2504968"/>
                  <a:pt x="6314516" y="2481090"/>
                  <a:pt x="6314516" y="2447806"/>
                </a:cubicBezTo>
                <a:lnTo>
                  <a:pt x="6314516" y="2181536"/>
                </a:lnTo>
                <a:lnTo>
                  <a:pt x="6468634" y="2181536"/>
                </a:lnTo>
                <a:lnTo>
                  <a:pt x="6468634" y="1996304"/>
                </a:lnTo>
                <a:lnTo>
                  <a:pt x="6314516" y="1996304"/>
                </a:lnTo>
                <a:lnTo>
                  <a:pt x="6314516" y="1766936"/>
                </a:lnTo>
                <a:close/>
                <a:moveTo>
                  <a:pt x="6956314" y="2473855"/>
                </a:moveTo>
                <a:lnTo>
                  <a:pt x="6946908" y="2473855"/>
                </a:lnTo>
                <a:lnTo>
                  <a:pt x="6809431" y="1997028"/>
                </a:lnTo>
                <a:lnTo>
                  <a:pt x="6518560" y="1997028"/>
                </a:lnTo>
                <a:lnTo>
                  <a:pt x="6804366" y="2714800"/>
                </a:lnTo>
                <a:cubicBezTo>
                  <a:pt x="6791342" y="2780644"/>
                  <a:pt x="6751546" y="2813928"/>
                  <a:pt x="6683532" y="2813928"/>
                </a:cubicBezTo>
                <a:lnTo>
                  <a:pt x="6574998" y="2813928"/>
                </a:lnTo>
                <a:lnTo>
                  <a:pt x="6574998" y="2976006"/>
                </a:lnTo>
                <a:cubicBezTo>
                  <a:pt x="6620582" y="2991924"/>
                  <a:pt x="6672678" y="3000607"/>
                  <a:pt x="6731287" y="3000607"/>
                </a:cubicBezTo>
                <a:cubicBezTo>
                  <a:pt x="6828244" y="3000607"/>
                  <a:pt x="6903494" y="2974559"/>
                  <a:pt x="6957761" y="2922462"/>
                </a:cubicBezTo>
                <a:cubicBezTo>
                  <a:pt x="7012028" y="2870366"/>
                  <a:pt x="7056889" y="2793669"/>
                  <a:pt x="7094514" y="2693094"/>
                </a:cubicBezTo>
                <a:lnTo>
                  <a:pt x="7349931" y="1997028"/>
                </a:lnTo>
                <a:lnTo>
                  <a:pt x="7083661" y="1997028"/>
                </a:lnTo>
                <a:lnTo>
                  <a:pt x="6956314" y="2473855"/>
                </a:lnTo>
                <a:close/>
                <a:moveTo>
                  <a:pt x="3991885" y="1462317"/>
                </a:moveTo>
                <a:cubicBezTo>
                  <a:pt x="4233554" y="1462317"/>
                  <a:pt x="4355836" y="1342929"/>
                  <a:pt x="4362349" y="1157697"/>
                </a:cubicBezTo>
                <a:lnTo>
                  <a:pt x="4119232" y="1157697"/>
                </a:lnTo>
                <a:cubicBezTo>
                  <a:pt x="4112720" y="1227883"/>
                  <a:pt x="4071477" y="1266232"/>
                  <a:pt x="4009251" y="1266232"/>
                </a:cubicBezTo>
                <a:cubicBezTo>
                  <a:pt x="3922423" y="1266232"/>
                  <a:pt x="3884075" y="1206900"/>
                  <a:pt x="3884075" y="1090406"/>
                </a:cubicBezTo>
                <a:lnTo>
                  <a:pt x="3884075" y="1079553"/>
                </a:lnTo>
                <a:cubicBezTo>
                  <a:pt x="3884075" y="969572"/>
                  <a:pt x="3925318" y="914581"/>
                  <a:pt x="4004909" y="914581"/>
                </a:cubicBezTo>
                <a:cubicBezTo>
                  <a:pt x="4070753" y="914581"/>
                  <a:pt x="4095354" y="951483"/>
                  <a:pt x="4104037" y="1009367"/>
                </a:cubicBezTo>
                <a:lnTo>
                  <a:pt x="4358007" y="1009367"/>
                </a:lnTo>
                <a:cubicBezTo>
                  <a:pt x="4344260" y="784340"/>
                  <a:pt x="4177841" y="707643"/>
                  <a:pt x="3998397" y="707643"/>
                </a:cubicBezTo>
                <a:cubicBezTo>
                  <a:pt x="3782776" y="707643"/>
                  <a:pt x="3609845" y="840778"/>
                  <a:pt x="3609845" y="1085341"/>
                </a:cubicBezTo>
                <a:lnTo>
                  <a:pt x="3609845" y="1096195"/>
                </a:lnTo>
                <a:cubicBezTo>
                  <a:pt x="3609845" y="1340758"/>
                  <a:pt x="3776264" y="1462317"/>
                  <a:pt x="3991885" y="1462317"/>
                </a:cubicBezTo>
                <a:close/>
                <a:moveTo>
                  <a:pt x="4842793" y="1462317"/>
                </a:moveTo>
                <a:cubicBezTo>
                  <a:pt x="5066373" y="1462317"/>
                  <a:pt x="5242198" y="1323393"/>
                  <a:pt x="5242198" y="1087512"/>
                </a:cubicBezTo>
                <a:lnTo>
                  <a:pt x="5242198" y="1076659"/>
                </a:lnTo>
                <a:cubicBezTo>
                  <a:pt x="5242198" y="845843"/>
                  <a:pt x="5067820" y="707643"/>
                  <a:pt x="4844240" y="707643"/>
                </a:cubicBezTo>
                <a:cubicBezTo>
                  <a:pt x="4617766" y="707643"/>
                  <a:pt x="4443387" y="850184"/>
                  <a:pt x="4443387" y="1083894"/>
                </a:cubicBezTo>
                <a:lnTo>
                  <a:pt x="4443387" y="1094748"/>
                </a:lnTo>
                <a:cubicBezTo>
                  <a:pt x="4442664" y="1330628"/>
                  <a:pt x="4618489" y="1462317"/>
                  <a:pt x="4842793" y="1462317"/>
                </a:cubicBezTo>
                <a:close/>
                <a:moveTo>
                  <a:pt x="4716170" y="1075211"/>
                </a:moveTo>
                <a:cubicBezTo>
                  <a:pt x="4716170" y="962336"/>
                  <a:pt x="4761754" y="906622"/>
                  <a:pt x="4843517" y="906622"/>
                </a:cubicBezTo>
                <a:cubicBezTo>
                  <a:pt x="4927450" y="906622"/>
                  <a:pt x="4967245" y="966677"/>
                  <a:pt x="4967245" y="1079553"/>
                </a:cubicBezTo>
                <a:lnTo>
                  <a:pt x="4967245" y="1088959"/>
                </a:lnTo>
                <a:cubicBezTo>
                  <a:pt x="4967245" y="1202558"/>
                  <a:pt x="4926002" y="1263337"/>
                  <a:pt x="4843517" y="1263337"/>
                </a:cubicBezTo>
                <a:cubicBezTo>
                  <a:pt x="4756689" y="1263337"/>
                  <a:pt x="4716170" y="1203282"/>
                  <a:pt x="4716170" y="1086065"/>
                </a:cubicBezTo>
                <a:lnTo>
                  <a:pt x="4716170" y="1075211"/>
                </a:lnTo>
                <a:close/>
                <a:moveTo>
                  <a:pt x="6088041" y="707643"/>
                </a:moveTo>
                <a:cubicBezTo>
                  <a:pt x="5861566" y="707643"/>
                  <a:pt x="5687188" y="850184"/>
                  <a:pt x="5687188" y="1083894"/>
                </a:cubicBezTo>
                <a:lnTo>
                  <a:pt x="5687188" y="1094748"/>
                </a:lnTo>
                <a:cubicBezTo>
                  <a:pt x="5687188" y="1330628"/>
                  <a:pt x="5863014" y="1463040"/>
                  <a:pt x="6086594" y="1463040"/>
                </a:cubicBezTo>
                <a:cubicBezTo>
                  <a:pt x="6310174" y="1463040"/>
                  <a:pt x="6486000" y="1324116"/>
                  <a:pt x="6486000" y="1088235"/>
                </a:cubicBezTo>
                <a:lnTo>
                  <a:pt x="6486000" y="1077382"/>
                </a:lnTo>
                <a:cubicBezTo>
                  <a:pt x="6486000" y="846566"/>
                  <a:pt x="6311621" y="707643"/>
                  <a:pt x="6088041" y="707643"/>
                </a:cubicBezTo>
                <a:close/>
                <a:moveTo>
                  <a:pt x="6211770" y="1088959"/>
                </a:moveTo>
                <a:cubicBezTo>
                  <a:pt x="6211770" y="1202558"/>
                  <a:pt x="6170527" y="1263337"/>
                  <a:pt x="6088041" y="1263337"/>
                </a:cubicBezTo>
                <a:cubicBezTo>
                  <a:pt x="6001937" y="1263337"/>
                  <a:pt x="5960694" y="1203282"/>
                  <a:pt x="5960694" y="1086065"/>
                </a:cubicBezTo>
                <a:lnTo>
                  <a:pt x="5960694" y="1075211"/>
                </a:lnTo>
                <a:cubicBezTo>
                  <a:pt x="5960694" y="962336"/>
                  <a:pt x="6006279" y="906622"/>
                  <a:pt x="6088041" y="906622"/>
                </a:cubicBezTo>
                <a:cubicBezTo>
                  <a:pt x="6171974" y="906622"/>
                  <a:pt x="6211770" y="966677"/>
                  <a:pt x="6211770" y="1079553"/>
                </a:cubicBezTo>
                <a:lnTo>
                  <a:pt x="6211770" y="1088959"/>
                </a:lnTo>
                <a:close/>
                <a:moveTo>
                  <a:pt x="7839782" y="1278532"/>
                </a:moveTo>
                <a:cubicBezTo>
                  <a:pt x="7763085" y="1278532"/>
                  <a:pt x="7711712" y="1232224"/>
                  <a:pt x="7705200" y="1145397"/>
                </a:cubicBezTo>
                <a:lnTo>
                  <a:pt x="8203733" y="1145397"/>
                </a:lnTo>
                <a:lnTo>
                  <a:pt x="8203733" y="1079553"/>
                </a:lnTo>
                <a:cubicBezTo>
                  <a:pt x="8203733" y="821242"/>
                  <a:pt x="8032249" y="706195"/>
                  <a:pt x="7830375" y="706195"/>
                </a:cubicBezTo>
                <a:cubicBezTo>
                  <a:pt x="7610413" y="706195"/>
                  <a:pt x="7432417" y="850184"/>
                  <a:pt x="7432417" y="1083894"/>
                </a:cubicBezTo>
                <a:lnTo>
                  <a:pt x="7432417" y="1094748"/>
                </a:lnTo>
                <a:cubicBezTo>
                  <a:pt x="7432417" y="1332076"/>
                  <a:pt x="7601007" y="1463040"/>
                  <a:pt x="7830375" y="1463040"/>
                </a:cubicBezTo>
                <a:cubicBezTo>
                  <a:pt x="8058297" y="1463040"/>
                  <a:pt x="8183473" y="1366806"/>
                  <a:pt x="8205180" y="1201835"/>
                </a:cubicBezTo>
                <a:lnTo>
                  <a:pt x="7952657" y="1201835"/>
                </a:lnTo>
                <a:cubicBezTo>
                  <a:pt x="7944698" y="1243078"/>
                  <a:pt x="7915756" y="1278532"/>
                  <a:pt x="7839782" y="1278532"/>
                </a:cubicBezTo>
                <a:close/>
                <a:moveTo>
                  <a:pt x="7830375" y="880574"/>
                </a:moveTo>
                <a:cubicBezTo>
                  <a:pt x="7903456" y="880574"/>
                  <a:pt x="7940357" y="927605"/>
                  <a:pt x="7943251" y="1004302"/>
                </a:cubicBezTo>
                <a:lnTo>
                  <a:pt x="7707370" y="1004302"/>
                </a:lnTo>
                <a:cubicBezTo>
                  <a:pt x="7718223" y="923264"/>
                  <a:pt x="7764531" y="880574"/>
                  <a:pt x="7830375" y="880574"/>
                </a:cubicBezTo>
                <a:close/>
                <a:moveTo>
                  <a:pt x="10018423" y="502151"/>
                </a:moveTo>
                <a:lnTo>
                  <a:pt x="9815103" y="502151"/>
                </a:lnTo>
                <a:lnTo>
                  <a:pt x="9755771" y="731520"/>
                </a:lnTo>
                <a:lnTo>
                  <a:pt x="9642895" y="731520"/>
                </a:lnTo>
                <a:lnTo>
                  <a:pt x="9642895" y="916752"/>
                </a:lnTo>
                <a:lnTo>
                  <a:pt x="9744193" y="916752"/>
                </a:lnTo>
                <a:lnTo>
                  <a:pt x="9744193" y="1269126"/>
                </a:lnTo>
                <a:cubicBezTo>
                  <a:pt x="9744193" y="1339311"/>
                  <a:pt x="9765900" y="1389237"/>
                  <a:pt x="9809314" y="1418903"/>
                </a:cubicBezTo>
                <a:cubicBezTo>
                  <a:pt x="9852727" y="1448569"/>
                  <a:pt x="9914954" y="1463040"/>
                  <a:pt x="9995269" y="1463040"/>
                </a:cubicBezTo>
                <a:cubicBezTo>
                  <a:pt x="10020594" y="1463040"/>
                  <a:pt x="10050983" y="1460869"/>
                  <a:pt x="10085715" y="1456528"/>
                </a:cubicBezTo>
                <a:cubicBezTo>
                  <a:pt x="10120445" y="1452187"/>
                  <a:pt x="10148664" y="1445675"/>
                  <a:pt x="10171094" y="1438439"/>
                </a:cubicBezTo>
                <a:lnTo>
                  <a:pt x="10171094" y="1277809"/>
                </a:lnTo>
                <a:lnTo>
                  <a:pt x="10094397" y="1277809"/>
                </a:lnTo>
                <a:cubicBezTo>
                  <a:pt x="10064731" y="1277809"/>
                  <a:pt x="10045195" y="1270573"/>
                  <a:pt x="10033618" y="1255378"/>
                </a:cubicBezTo>
                <a:cubicBezTo>
                  <a:pt x="10022764" y="1240183"/>
                  <a:pt x="10016976" y="1216306"/>
                  <a:pt x="10016976" y="1183022"/>
                </a:cubicBezTo>
                <a:lnTo>
                  <a:pt x="10016976" y="916752"/>
                </a:lnTo>
                <a:lnTo>
                  <a:pt x="10171094" y="916752"/>
                </a:lnTo>
                <a:lnTo>
                  <a:pt x="10171094" y="731520"/>
                </a:lnTo>
                <a:lnTo>
                  <a:pt x="10016976" y="731520"/>
                </a:lnTo>
                <a:lnTo>
                  <a:pt x="10016976" y="502151"/>
                </a:lnTo>
                <a:close/>
                <a:moveTo>
                  <a:pt x="11171056" y="730796"/>
                </a:moveTo>
                <a:lnTo>
                  <a:pt x="11034303" y="1165657"/>
                </a:lnTo>
                <a:lnTo>
                  <a:pt x="10898997" y="730796"/>
                </a:lnTo>
                <a:lnTo>
                  <a:pt x="10611020" y="730796"/>
                </a:lnTo>
                <a:lnTo>
                  <a:pt x="10873673" y="1447122"/>
                </a:lnTo>
                <a:lnTo>
                  <a:pt x="11163097" y="1447122"/>
                </a:lnTo>
                <a:lnTo>
                  <a:pt x="11424302" y="730796"/>
                </a:lnTo>
                <a:lnTo>
                  <a:pt x="11171056" y="730796"/>
                </a:lnTo>
                <a:close/>
                <a:moveTo>
                  <a:pt x="8562619" y="874062"/>
                </a:moveTo>
                <a:lnTo>
                  <a:pt x="8562619" y="732244"/>
                </a:lnTo>
                <a:lnTo>
                  <a:pt x="8292007" y="732244"/>
                </a:lnTo>
                <a:lnTo>
                  <a:pt x="8292007" y="1447122"/>
                </a:lnTo>
                <a:lnTo>
                  <a:pt x="8562619" y="1447122"/>
                </a:lnTo>
                <a:lnTo>
                  <a:pt x="8562619" y="1116454"/>
                </a:lnTo>
                <a:cubicBezTo>
                  <a:pt x="8562619" y="1013709"/>
                  <a:pt x="8643658" y="963783"/>
                  <a:pt x="8793435" y="972466"/>
                </a:cubicBezTo>
                <a:lnTo>
                  <a:pt x="8793435" y="719219"/>
                </a:lnTo>
                <a:cubicBezTo>
                  <a:pt x="8685624" y="717772"/>
                  <a:pt x="8607479" y="763357"/>
                  <a:pt x="8562619" y="874062"/>
                </a:cubicBezTo>
                <a:close/>
                <a:moveTo>
                  <a:pt x="5630027" y="2140293"/>
                </a:moveTo>
                <a:lnTo>
                  <a:pt x="5630027" y="1998475"/>
                </a:lnTo>
                <a:lnTo>
                  <a:pt x="5359415" y="1998475"/>
                </a:lnTo>
                <a:lnTo>
                  <a:pt x="5359415" y="2713353"/>
                </a:lnTo>
                <a:lnTo>
                  <a:pt x="5630027" y="2713353"/>
                </a:lnTo>
                <a:lnTo>
                  <a:pt x="5630027" y="2382686"/>
                </a:lnTo>
                <a:cubicBezTo>
                  <a:pt x="5630027" y="2279940"/>
                  <a:pt x="5711066" y="2230015"/>
                  <a:pt x="5860843" y="2238697"/>
                </a:cubicBezTo>
                <a:lnTo>
                  <a:pt x="5860843" y="1986175"/>
                </a:lnTo>
                <a:cubicBezTo>
                  <a:pt x="5753756" y="1984004"/>
                  <a:pt x="5674888" y="2029588"/>
                  <a:pt x="5630027" y="2140293"/>
                </a:cubicBezTo>
                <a:close/>
                <a:moveTo>
                  <a:pt x="4107655" y="1973874"/>
                </a:moveTo>
                <a:cubicBezTo>
                  <a:pt x="3999121" y="1973874"/>
                  <a:pt x="3928212" y="2030312"/>
                  <a:pt x="3887692" y="2097603"/>
                </a:cubicBezTo>
                <a:lnTo>
                  <a:pt x="3887692" y="1998475"/>
                </a:lnTo>
                <a:lnTo>
                  <a:pt x="3617081" y="1998475"/>
                </a:lnTo>
                <a:lnTo>
                  <a:pt x="3617081" y="2994818"/>
                </a:lnTo>
                <a:lnTo>
                  <a:pt x="3887692" y="2994818"/>
                </a:lnTo>
                <a:lnTo>
                  <a:pt x="3887692" y="2608437"/>
                </a:lnTo>
                <a:cubicBezTo>
                  <a:pt x="3923147" y="2678622"/>
                  <a:pt x="4000568" y="2729272"/>
                  <a:pt x="4106208" y="2729272"/>
                </a:cubicBezTo>
                <a:cubicBezTo>
                  <a:pt x="4269733" y="2729272"/>
                  <a:pt x="4407933" y="2609884"/>
                  <a:pt x="4407933" y="2358808"/>
                </a:cubicBezTo>
                <a:lnTo>
                  <a:pt x="4407933" y="2347955"/>
                </a:lnTo>
                <a:cubicBezTo>
                  <a:pt x="4407933" y="2095432"/>
                  <a:pt x="4270456" y="1973874"/>
                  <a:pt x="4107655" y="1973874"/>
                </a:cubicBezTo>
                <a:close/>
                <a:moveTo>
                  <a:pt x="4133703" y="2355191"/>
                </a:moveTo>
                <a:cubicBezTo>
                  <a:pt x="4133703" y="2465172"/>
                  <a:pt x="4088119" y="2523057"/>
                  <a:pt x="4007080" y="2523057"/>
                </a:cubicBezTo>
                <a:cubicBezTo>
                  <a:pt x="3924594" y="2523057"/>
                  <a:pt x="3881181" y="2466619"/>
                  <a:pt x="3881181" y="2355191"/>
                </a:cubicBezTo>
                <a:lnTo>
                  <a:pt x="3881181" y="2344337"/>
                </a:lnTo>
                <a:cubicBezTo>
                  <a:pt x="3881181" y="2234356"/>
                  <a:pt x="3926765" y="2174300"/>
                  <a:pt x="4006357" y="2174300"/>
                </a:cubicBezTo>
                <a:cubicBezTo>
                  <a:pt x="4087395" y="2174300"/>
                  <a:pt x="4133703" y="2229291"/>
                  <a:pt x="4133703" y="2344337"/>
                </a:cubicBezTo>
                <a:lnTo>
                  <a:pt x="4133703" y="2355191"/>
                </a:lnTo>
                <a:close/>
                <a:moveTo>
                  <a:pt x="7061954" y="708366"/>
                </a:moveTo>
                <a:cubicBezTo>
                  <a:pt x="6953420" y="708366"/>
                  <a:pt x="6882511" y="764804"/>
                  <a:pt x="6841991" y="832095"/>
                </a:cubicBezTo>
                <a:lnTo>
                  <a:pt x="6841991" y="732967"/>
                </a:lnTo>
                <a:lnTo>
                  <a:pt x="6571380" y="732967"/>
                </a:lnTo>
                <a:lnTo>
                  <a:pt x="6571380" y="1729310"/>
                </a:lnTo>
                <a:lnTo>
                  <a:pt x="6841991" y="1729310"/>
                </a:lnTo>
                <a:lnTo>
                  <a:pt x="6841991" y="1342929"/>
                </a:lnTo>
                <a:cubicBezTo>
                  <a:pt x="6877446" y="1413114"/>
                  <a:pt x="6954867" y="1463764"/>
                  <a:pt x="7060507" y="1463764"/>
                </a:cubicBezTo>
                <a:cubicBezTo>
                  <a:pt x="7224032" y="1463764"/>
                  <a:pt x="7362232" y="1344376"/>
                  <a:pt x="7362232" y="1093301"/>
                </a:cubicBezTo>
                <a:lnTo>
                  <a:pt x="7362232" y="1082447"/>
                </a:lnTo>
                <a:cubicBezTo>
                  <a:pt x="7362955" y="830648"/>
                  <a:pt x="7225479" y="708366"/>
                  <a:pt x="7061954" y="708366"/>
                </a:cubicBezTo>
                <a:close/>
                <a:moveTo>
                  <a:pt x="7088002" y="1089683"/>
                </a:moveTo>
                <a:cubicBezTo>
                  <a:pt x="7088002" y="1199664"/>
                  <a:pt x="7042418" y="1257549"/>
                  <a:pt x="6961379" y="1257549"/>
                </a:cubicBezTo>
                <a:cubicBezTo>
                  <a:pt x="6878893" y="1257549"/>
                  <a:pt x="6835480" y="1201111"/>
                  <a:pt x="6835480" y="1089683"/>
                </a:cubicBezTo>
                <a:lnTo>
                  <a:pt x="6835480" y="1078829"/>
                </a:lnTo>
                <a:cubicBezTo>
                  <a:pt x="6835480" y="968848"/>
                  <a:pt x="6881064" y="908792"/>
                  <a:pt x="6960655" y="908792"/>
                </a:cubicBezTo>
                <a:cubicBezTo>
                  <a:pt x="7041694" y="908792"/>
                  <a:pt x="7088002" y="963783"/>
                  <a:pt x="7088002" y="1078829"/>
                </a:cubicBezTo>
                <a:lnTo>
                  <a:pt x="7088002" y="1089683"/>
                </a:lnTo>
                <a:close/>
              </a:path>
            </a:pathLst>
          </a:custGeom>
          <a:solidFill>
            <a:schemeClr val="bg1"/>
          </a:solidFill>
          <a:ln w="7236" cap="flat">
            <a:noFill/>
            <a:prstDash val="solid"/>
            <a:miter/>
          </a:ln>
        </p:spPr>
        <p:txBody>
          <a:bodyPr rtlCol="0" anchor="ctr"/>
          <a:lstStyle/>
          <a:p>
            <a:endParaRPr lang="en-GB"/>
          </a:p>
        </p:txBody>
      </p:sp>
    </p:spTree>
    <p:extLst>
      <p:ext uri="{BB962C8B-B14F-4D97-AF65-F5344CB8AC3E}">
        <p14:creationId xmlns:p14="http://schemas.microsoft.com/office/powerpoint/2010/main" val="292155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urple Flags">
    <p:spTree>
      <p:nvGrpSpPr>
        <p:cNvPr id="1" name=""/>
        <p:cNvGrpSpPr/>
        <p:nvPr/>
      </p:nvGrpSpPr>
      <p:grpSpPr>
        <a:xfrm>
          <a:off x="0" y="0"/>
          <a:ext cx="0" cy="0"/>
          <a:chOff x="0" y="0"/>
          <a:chExt cx="0" cy="0"/>
        </a:xfrm>
      </p:grpSpPr>
      <p:pic>
        <p:nvPicPr>
          <p:cNvPr id="6" name="Picture 5" descr="A close up of a flag&#10;&#10;Description automatically generated">
            <a:extLst>
              <a:ext uri="{FF2B5EF4-FFF2-40B4-BE49-F238E27FC236}">
                <a16:creationId xmlns:a16="http://schemas.microsoft.com/office/drawing/2014/main" id="{A12294E6-0227-499F-88B3-85D9FE3F57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0427" b="5236"/>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4752378D-1C75-459E-A448-667C3F25D4B0}"/>
              </a:ext>
            </a:extLst>
          </p:cNvPr>
          <p:cNvSpPr/>
          <p:nvPr userDrawn="1"/>
        </p:nvSpPr>
        <p:spPr>
          <a:xfrm>
            <a:off x="0" y="0"/>
            <a:ext cx="12192000" cy="6858000"/>
          </a:xfrm>
          <a:prstGeom prst="rect">
            <a:avLst/>
          </a:prstGeom>
          <a:solidFill>
            <a:schemeClr val="tx2">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648D5B9E-A945-4522-93E1-88034979EE02}"/>
              </a:ext>
            </a:extLst>
          </p:cNvPr>
          <p:cNvSpPr>
            <a:spLocks noGrp="1"/>
          </p:cNvSpPr>
          <p:nvPr>
            <p:ph type="ctrTitle" hasCustomPrompt="1"/>
          </p:nvPr>
        </p:nvSpPr>
        <p:spPr>
          <a:xfrm>
            <a:off x="6976997" y="642199"/>
            <a:ext cx="4546947" cy="3942327"/>
          </a:xfrm>
        </p:spPr>
        <p:txBody>
          <a:bodyPr anchor="b" anchorCtr="0">
            <a:normAutofit/>
          </a:bodyPr>
          <a:lstStyle>
            <a:lvl1pPr algn="r">
              <a:defRPr sz="4800">
                <a:solidFill>
                  <a:schemeClr val="bg1"/>
                </a:solidFill>
                <a:latin typeface="+mj-lt"/>
              </a:defRPr>
            </a:lvl1pPr>
          </a:lstStyle>
          <a:p>
            <a:r>
              <a:rPr lang="en-US" dirty="0"/>
              <a:t>“Here’s an inspiring or thought-provoking </a:t>
            </a:r>
            <a:r>
              <a:rPr lang="en-US" dirty="0" err="1"/>
              <a:t>pullquote</a:t>
            </a:r>
            <a:r>
              <a:rPr lang="en-US" dirty="0"/>
              <a:t>”</a:t>
            </a:r>
            <a:endParaRPr lang="en-GB" dirty="0"/>
          </a:p>
        </p:txBody>
      </p:sp>
      <p:sp>
        <p:nvSpPr>
          <p:cNvPr id="11" name="Text Placeholder 3">
            <a:extLst>
              <a:ext uri="{FF2B5EF4-FFF2-40B4-BE49-F238E27FC236}">
                <a16:creationId xmlns:a16="http://schemas.microsoft.com/office/drawing/2014/main" id="{BA93D11B-C7B9-4F53-A469-FDE00161218A}"/>
              </a:ext>
            </a:extLst>
          </p:cNvPr>
          <p:cNvSpPr>
            <a:spLocks noGrp="1"/>
          </p:cNvSpPr>
          <p:nvPr>
            <p:ph type="body" sz="half" idx="2" hasCustomPrompt="1"/>
          </p:nvPr>
        </p:nvSpPr>
        <p:spPr>
          <a:xfrm>
            <a:off x="7603842" y="4737970"/>
            <a:ext cx="3932237" cy="347597"/>
          </a:xfrm>
        </p:spPr>
        <p:txBody>
          <a:bodyPr>
            <a:noAutofit/>
          </a:bodyPr>
          <a:lstStyle>
            <a:lvl1pPr marL="0" indent="0" algn="r">
              <a:buNone/>
              <a:defRPr sz="2000" b="1">
                <a:solidFill>
                  <a:schemeClr val="bg1"/>
                </a:solidFill>
                <a:latin typeface="Archivo Narrow" panose="020B0506020202020B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Person who said it</a:t>
            </a:r>
          </a:p>
        </p:txBody>
      </p:sp>
    </p:spTree>
    <p:extLst>
      <p:ext uri="{BB962C8B-B14F-4D97-AF65-F5344CB8AC3E}">
        <p14:creationId xmlns:p14="http://schemas.microsoft.com/office/powerpoint/2010/main" val="373977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ection Header &amp; Content Purple B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C327-DC8C-4DF0-87F9-070EDB2300A4}"/>
              </a:ext>
            </a:extLst>
          </p:cNvPr>
          <p:cNvSpPr>
            <a:spLocks noGrp="1"/>
          </p:cNvSpPr>
          <p:nvPr>
            <p:ph type="title"/>
          </p:nvPr>
        </p:nvSpPr>
        <p:spPr>
          <a:xfrm>
            <a:off x="263769" y="323850"/>
            <a:ext cx="3365255" cy="5345430"/>
          </a:xfrm>
        </p:spPr>
        <p:txBody>
          <a:bodyPr lIns="0" rIns="0" bIns="0" anchor="b" anchorCtr="0">
            <a:normAutofit/>
          </a:bodyPr>
          <a:lstStyle>
            <a:lvl1pPr algn="r">
              <a:defRPr sz="8000">
                <a:solidFill>
                  <a:schemeClr val="tx1"/>
                </a:solidFill>
                <a:latin typeface="Steelfish Eb" panose="020B09080202020405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B81940F5-246A-48D4-9E60-516D076A112F}"/>
              </a:ext>
            </a:extLst>
          </p:cNvPr>
          <p:cNvSpPr>
            <a:spLocks noGrp="1"/>
          </p:cNvSpPr>
          <p:nvPr>
            <p:ph idx="1"/>
          </p:nvPr>
        </p:nvSpPr>
        <p:spPr>
          <a:xfrm>
            <a:off x="4122861" y="323850"/>
            <a:ext cx="6376604" cy="6152254"/>
          </a:xfrm>
        </p:spPr>
        <p:txBody>
          <a:bodyPr/>
          <a:lstStyle>
            <a:lvl1pPr marL="228600" indent="-228600">
              <a:buFont typeface="Wingdings" panose="05000000000000000000" pitchFamily="2" charset="2"/>
              <a:buChar char="§"/>
              <a:defRPr b="1">
                <a:latin typeface="+mn-lt"/>
              </a:defRPr>
            </a:lvl1pPr>
            <a:lvl4pPr>
              <a:defRPr sz="2000">
                <a:latin typeface="Archivo Narrow" panose="020B0506020202020B04" pitchFamily="34" charset="0"/>
              </a:defRPr>
            </a:lvl4pPr>
            <a:lvl5pPr>
              <a:defRPr sz="2000">
                <a:latin typeface="Archivo Narrow" panose="020B0506020202020B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Box 11">
            <a:extLst>
              <a:ext uri="{FF2B5EF4-FFF2-40B4-BE49-F238E27FC236}">
                <a16:creationId xmlns:a16="http://schemas.microsoft.com/office/drawing/2014/main" id="{85F87DB0-6BB0-4434-AFC8-F99D2D1BB7A0}"/>
              </a:ext>
            </a:extLst>
          </p:cNvPr>
          <p:cNvSpPr txBox="1"/>
          <p:nvPr userDrawn="1"/>
        </p:nvSpPr>
        <p:spPr>
          <a:xfrm>
            <a:off x="1389185" y="6067252"/>
            <a:ext cx="2391508" cy="461665"/>
          </a:xfrm>
          <a:prstGeom prst="rect">
            <a:avLst/>
          </a:prstGeom>
          <a:noFill/>
        </p:spPr>
        <p:txBody>
          <a:bodyPr wrap="square" rtlCol="0">
            <a:spAutoFit/>
          </a:bodyPr>
          <a:lstStyle/>
          <a:p>
            <a:r>
              <a:rPr lang="en-GB" dirty="0">
                <a:solidFill>
                  <a:schemeClr val="tx2"/>
                </a:solidFill>
                <a:latin typeface="Font Awesome 5 Brands Regular" panose="02000503000000000000" pitchFamily="50" charset="0"/>
              </a:rPr>
              <a:t>   </a:t>
            </a:r>
            <a:r>
              <a:rPr lang="en-GB" sz="2400" b="1" dirty="0" err="1">
                <a:solidFill>
                  <a:schemeClr val="tx2"/>
                </a:solidFill>
                <a:latin typeface="Archivo Narrow" panose="020B0506020202020B04" pitchFamily="34" charset="0"/>
              </a:rPr>
              <a:t>coopparty</a:t>
            </a:r>
            <a:r>
              <a:rPr lang="en-GB" dirty="0">
                <a:solidFill>
                  <a:schemeClr val="tx2"/>
                </a:solidFill>
                <a:latin typeface="Font Awesome 5 Brands Regular" panose="02000503000000000000" pitchFamily="50" charset="0"/>
              </a:rPr>
              <a:t> </a:t>
            </a:r>
            <a:endParaRPr lang="en-GB" dirty="0">
              <a:solidFill>
                <a:schemeClr val="tx2"/>
              </a:solidFill>
            </a:endParaRPr>
          </a:p>
        </p:txBody>
      </p:sp>
      <p:sp>
        <p:nvSpPr>
          <p:cNvPr id="13" name="Rectangle 12">
            <a:extLst>
              <a:ext uri="{FF2B5EF4-FFF2-40B4-BE49-F238E27FC236}">
                <a16:creationId xmlns:a16="http://schemas.microsoft.com/office/drawing/2014/main" id="{1B2C0FCE-0BE3-44C7-A5C1-91ED94128568}"/>
              </a:ext>
            </a:extLst>
          </p:cNvPr>
          <p:cNvSpPr/>
          <p:nvPr userDrawn="1"/>
        </p:nvSpPr>
        <p:spPr>
          <a:xfrm>
            <a:off x="10955215" y="0"/>
            <a:ext cx="123678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EC1575F3-119E-4345-B4DE-F8682C76271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177607" y="5559970"/>
            <a:ext cx="792000" cy="914760"/>
          </a:xfrm>
          <a:prstGeom prst="rect">
            <a:avLst/>
          </a:prstGeom>
        </p:spPr>
      </p:pic>
      <p:sp>
        <p:nvSpPr>
          <p:cNvPr id="22" name="Rectangle 21">
            <a:extLst>
              <a:ext uri="{FF2B5EF4-FFF2-40B4-BE49-F238E27FC236}">
                <a16:creationId xmlns:a16="http://schemas.microsoft.com/office/drawing/2014/main" id="{3EE4AB24-B927-4BE6-AF4C-D0AF1735E612}"/>
              </a:ext>
            </a:extLst>
          </p:cNvPr>
          <p:cNvSpPr/>
          <p:nvPr userDrawn="1"/>
        </p:nvSpPr>
        <p:spPr>
          <a:xfrm>
            <a:off x="256142" y="5953944"/>
            <a:ext cx="3366000" cy="3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95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urple Ba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B2C0FCE-0BE3-44C7-A5C1-91ED94128568}"/>
              </a:ext>
            </a:extLst>
          </p:cNvPr>
          <p:cNvSpPr/>
          <p:nvPr userDrawn="1"/>
        </p:nvSpPr>
        <p:spPr>
          <a:xfrm>
            <a:off x="10955215" y="0"/>
            <a:ext cx="123678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EC1575F3-119E-4345-B4DE-F8682C76271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177607" y="5559970"/>
            <a:ext cx="792000" cy="914760"/>
          </a:xfrm>
          <a:prstGeom prst="rect">
            <a:avLst/>
          </a:prstGeom>
        </p:spPr>
      </p:pic>
      <p:sp>
        <p:nvSpPr>
          <p:cNvPr id="8" name="Title 1">
            <a:extLst>
              <a:ext uri="{FF2B5EF4-FFF2-40B4-BE49-F238E27FC236}">
                <a16:creationId xmlns:a16="http://schemas.microsoft.com/office/drawing/2014/main" id="{D53EE190-2863-474C-AB45-E73E4BBFD4D0}"/>
              </a:ext>
            </a:extLst>
          </p:cNvPr>
          <p:cNvSpPr>
            <a:spLocks noGrp="1"/>
          </p:cNvSpPr>
          <p:nvPr>
            <p:ph type="title"/>
          </p:nvPr>
        </p:nvSpPr>
        <p:spPr>
          <a:xfrm>
            <a:off x="838200" y="365125"/>
            <a:ext cx="9211574" cy="1325563"/>
          </a:xfrm>
        </p:spPr>
        <p:txBody>
          <a:bodyPr/>
          <a:lstStyle/>
          <a:p>
            <a:r>
              <a:rPr lang="en-US"/>
              <a:t>Click to edit Master title style</a:t>
            </a:r>
            <a:endParaRPr lang="en-GB" dirty="0"/>
          </a:p>
        </p:txBody>
      </p:sp>
      <p:sp>
        <p:nvSpPr>
          <p:cNvPr id="9" name="Content Placeholder 3">
            <a:extLst>
              <a:ext uri="{FF2B5EF4-FFF2-40B4-BE49-F238E27FC236}">
                <a16:creationId xmlns:a16="http://schemas.microsoft.com/office/drawing/2014/main" id="{BC6B78A3-7A3F-453E-BE78-656A0F19A1D3}"/>
              </a:ext>
            </a:extLst>
          </p:cNvPr>
          <p:cNvSpPr>
            <a:spLocks noGrp="1"/>
          </p:cNvSpPr>
          <p:nvPr>
            <p:ph sz="half" idx="2"/>
          </p:nvPr>
        </p:nvSpPr>
        <p:spPr>
          <a:xfrm>
            <a:off x="838200" y="1866222"/>
            <a:ext cx="9211574" cy="4608508"/>
          </a:xfrm>
        </p:spPr>
        <p:txBody>
          <a:bodyPr>
            <a:normAutofit/>
          </a:bodyPr>
          <a:lstStyle>
            <a:lvl1pPr>
              <a:defRPr sz="2000" b="0"/>
            </a:lvl1pPr>
            <a:lvl2pPr>
              <a:defRPr sz="1800" b="0"/>
            </a:lvl2pPr>
            <a:lvl3pPr>
              <a:defRPr sz="1600" b="0"/>
            </a:lvl3pPr>
            <a:lvl4pPr>
              <a:defRPr sz="1400" b="0"/>
            </a:lvl4pPr>
            <a:lvl5pPr>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4917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5000"/>
            <a:lum/>
          </a:blip>
          <a:srcRect/>
          <a:stretch>
            <a:fillRect t="-46000" b="-4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0D811-3E63-4CDE-BC86-5FAE3E4CA4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B11597-3882-44FE-B5A7-DEB289C013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71252E-F38D-482D-868D-F935F191FA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22A95-68AF-4092-A450-DFF82A4B834C}" type="datetimeFigureOut">
              <a:rPr lang="en-GB" smtClean="0"/>
              <a:t>17/05/2022</a:t>
            </a:fld>
            <a:endParaRPr lang="en-GB"/>
          </a:p>
        </p:txBody>
      </p:sp>
      <p:sp>
        <p:nvSpPr>
          <p:cNvPr id="5" name="Footer Placeholder 4">
            <a:extLst>
              <a:ext uri="{FF2B5EF4-FFF2-40B4-BE49-F238E27FC236}">
                <a16:creationId xmlns:a16="http://schemas.microsoft.com/office/drawing/2014/main" id="{0A562DF0-3E2E-41FF-A9A4-397A34617F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E266EE-3D38-4B08-8FFD-6164113BD4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98051-6A77-457B-8BC9-BE4833F5285C}" type="slidenum">
              <a:rPr lang="en-GB" smtClean="0"/>
              <a:t>‹#›</a:t>
            </a:fld>
            <a:endParaRPr lang="en-GB"/>
          </a:p>
        </p:txBody>
      </p:sp>
    </p:spTree>
    <p:extLst>
      <p:ext uri="{BB962C8B-B14F-4D97-AF65-F5344CB8AC3E}">
        <p14:creationId xmlns:p14="http://schemas.microsoft.com/office/powerpoint/2010/main" val="3432440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party.coop/policy/2022"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xml"/><Relationship Id="rId1" Type="http://schemas.openxmlformats.org/officeDocument/2006/relationships/video" Target="https://www.youtube.com/embed/5sfzpoz1FcA?list=PLJoJeJJkPGU7In80BEb6pN1EomqWMnD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B71FD4C-B37F-403A-949E-26B928A54A06}"/>
              </a:ext>
            </a:extLst>
          </p:cNvPr>
          <p:cNvSpPr>
            <a:spLocks noGrp="1"/>
          </p:cNvSpPr>
          <p:nvPr>
            <p:ph type="title"/>
          </p:nvPr>
        </p:nvSpPr>
        <p:spPr>
          <a:xfrm>
            <a:off x="1427163" y="2238375"/>
            <a:ext cx="6002337" cy="2381250"/>
          </a:xfrm>
        </p:spPr>
        <p:txBody>
          <a:bodyPr>
            <a:noAutofit/>
          </a:bodyPr>
          <a:lstStyle/>
          <a:p>
            <a:r>
              <a:rPr lang="en-GB" sz="4400" dirty="0"/>
              <a:t>Policy Process 2022:</a:t>
            </a:r>
            <a:br>
              <a:rPr lang="en-GB" sz="4400" dirty="0"/>
            </a:br>
            <a:r>
              <a:rPr lang="en-GB" dirty="0"/>
              <a:t>International Development</a:t>
            </a:r>
            <a:endParaRPr lang="en-GB" sz="4400" dirty="0"/>
          </a:p>
        </p:txBody>
      </p:sp>
    </p:spTree>
    <p:extLst>
      <p:ext uri="{BB962C8B-B14F-4D97-AF65-F5344CB8AC3E}">
        <p14:creationId xmlns:p14="http://schemas.microsoft.com/office/powerpoint/2010/main" val="3985592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normAutofit/>
          </a:bodyPr>
          <a:lstStyle/>
          <a:p>
            <a:r>
              <a:rPr lang="en-GB" dirty="0"/>
              <a:t>Challenges for International Development: </a:t>
            </a:r>
            <a:br>
              <a:rPr lang="en-GB" dirty="0"/>
            </a:br>
            <a:r>
              <a:rPr lang="en-GB" dirty="0"/>
              <a:t>Global Health Inequalities</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626655"/>
          </a:xfrm>
        </p:spPr>
        <p:txBody>
          <a:bodyPr>
            <a:normAutofit lnSpcReduction="10000"/>
          </a:bodyPr>
          <a:lstStyle/>
          <a:p>
            <a:r>
              <a:rPr lang="en-GB" sz="2600" dirty="0"/>
              <a:t>The Covid-19 pandemic has revealed the deep health inequalities within and between nations. </a:t>
            </a:r>
          </a:p>
          <a:p>
            <a:r>
              <a:rPr lang="en-GB" sz="2600" dirty="0"/>
              <a:t>The distribution </a:t>
            </a:r>
            <a:r>
              <a:rPr lang="en-GB" sz="2600"/>
              <a:t>of Covid-19 </a:t>
            </a:r>
            <a:r>
              <a:rPr lang="en-GB" sz="2600" dirty="0"/>
              <a:t>vaccines was a clear demonstration of this. In late 2021, the World Health Organisation (WHO) found </a:t>
            </a:r>
            <a:r>
              <a:rPr lang="en-US" sz="2600" dirty="0"/>
              <a:t>for every 100 people in high-income countries, 133 doses of COVID-19 vaccine have been administered, while in low-income countries, only 4 doses per 100 people have been administered. This became known as the ‘Vaccine Apartheid’. </a:t>
            </a:r>
          </a:p>
          <a:p>
            <a:r>
              <a:rPr lang="en-US" sz="2600" dirty="0"/>
              <a:t>The Vaccine Apartheid was viewed as a contributor to the emergence of the Omicron variant, which has continued to cause illness and deaths across the world. </a:t>
            </a:r>
          </a:p>
          <a:p>
            <a:r>
              <a:rPr lang="en-US" sz="2600" dirty="0"/>
              <a:t>What actions can we take to overcome global health inequalities and stop future tragedies emerging?</a:t>
            </a:r>
            <a:endParaRPr lang="en-GB" sz="2600" dirty="0"/>
          </a:p>
          <a:p>
            <a:endParaRPr lang="en-GB" sz="2600" dirty="0"/>
          </a:p>
        </p:txBody>
      </p:sp>
    </p:spTree>
    <p:extLst>
      <p:ext uri="{BB962C8B-B14F-4D97-AF65-F5344CB8AC3E}">
        <p14:creationId xmlns:p14="http://schemas.microsoft.com/office/powerpoint/2010/main" val="3810125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41D31-C6C8-456C-B587-0AC1391886D4}"/>
              </a:ext>
            </a:extLst>
          </p:cNvPr>
          <p:cNvSpPr>
            <a:spLocks noGrp="1"/>
          </p:cNvSpPr>
          <p:nvPr>
            <p:ph type="ctrTitle"/>
          </p:nvPr>
        </p:nvSpPr>
        <p:spPr>
          <a:xfrm>
            <a:off x="6486861" y="642199"/>
            <a:ext cx="5249732" cy="3942327"/>
          </a:xfrm>
        </p:spPr>
        <p:txBody>
          <a:bodyPr>
            <a:noAutofit/>
          </a:bodyPr>
          <a:lstStyle/>
          <a:p>
            <a:r>
              <a:rPr lang="en-GB" sz="2800" dirty="0"/>
              <a:t>For more information on anything, please contact the Policy Officer, Daniel Monaghan (d.monaghan@party.coop)</a:t>
            </a:r>
          </a:p>
        </p:txBody>
      </p:sp>
      <p:sp>
        <p:nvSpPr>
          <p:cNvPr id="3" name="Text Placeholder 2">
            <a:extLst>
              <a:ext uri="{FF2B5EF4-FFF2-40B4-BE49-F238E27FC236}">
                <a16:creationId xmlns:a16="http://schemas.microsoft.com/office/drawing/2014/main" id="{449D454C-8371-49F7-B3E1-41F8476E70A5}"/>
              </a:ext>
            </a:extLst>
          </p:cNvPr>
          <p:cNvSpPr>
            <a:spLocks noGrp="1"/>
          </p:cNvSpPr>
          <p:nvPr>
            <p:ph type="body" sz="half" idx="2"/>
          </p:nvPr>
        </p:nvSpPr>
        <p:spPr>
          <a:xfrm>
            <a:off x="7614599" y="5157518"/>
            <a:ext cx="3932237" cy="347597"/>
          </a:xfrm>
        </p:spPr>
        <p:txBody>
          <a:bodyPr/>
          <a:lstStyle/>
          <a:p>
            <a:r>
              <a:rPr lang="en-GB" sz="2800" dirty="0">
                <a:hlinkClick r:id="rId2"/>
              </a:rPr>
              <a:t>Click here </a:t>
            </a:r>
            <a:r>
              <a:rPr lang="en-GB" sz="2800" dirty="0"/>
              <a:t>for further details on submitting to the Policy Process 2022</a:t>
            </a:r>
          </a:p>
        </p:txBody>
      </p:sp>
    </p:spTree>
    <p:extLst>
      <p:ext uri="{BB962C8B-B14F-4D97-AF65-F5344CB8AC3E}">
        <p14:creationId xmlns:p14="http://schemas.microsoft.com/office/powerpoint/2010/main" val="297368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lstStyle/>
          <a:p>
            <a:r>
              <a:rPr lang="en-GB" dirty="0"/>
              <a:t>Policy Process 2022</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021233"/>
          </a:xfrm>
        </p:spPr>
        <p:txBody>
          <a:bodyPr>
            <a:normAutofit/>
          </a:bodyPr>
          <a:lstStyle/>
          <a:p>
            <a:pPr marL="0" indent="0">
              <a:buNone/>
            </a:pPr>
            <a:r>
              <a:rPr lang="en-US" sz="2800" dirty="0"/>
              <a:t>Our policy platform sets the agenda for our party and its representatives, and puts forward our to-do list for Parliament. In the tradition of co-operation, our policy process is member-led and this is your opportunity to shape the ideas we’ll take to all levels of government.</a:t>
            </a:r>
          </a:p>
          <a:p>
            <a:pPr marL="0" indent="0">
              <a:buNone/>
            </a:pPr>
            <a:r>
              <a:rPr lang="en-US" sz="2800" dirty="0"/>
              <a:t>Your contributions will be collected and considered by the NEC’s policy sub-committee, who use your ideas and feedback to shape policy proposals. These will be brought to the Co-operative Party annual conference in the Autumn for delegates to debate and vote on.</a:t>
            </a:r>
            <a:endParaRPr lang="en-GB" sz="2800" dirty="0"/>
          </a:p>
        </p:txBody>
      </p:sp>
    </p:spTree>
    <p:extLst>
      <p:ext uri="{BB962C8B-B14F-4D97-AF65-F5344CB8AC3E}">
        <p14:creationId xmlns:p14="http://schemas.microsoft.com/office/powerpoint/2010/main" val="230925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lstStyle/>
          <a:p>
            <a:r>
              <a:rPr lang="en-GB" dirty="0"/>
              <a:t>Why International Development? </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626655"/>
          </a:xfrm>
        </p:spPr>
        <p:txBody>
          <a:bodyPr>
            <a:normAutofit fontScale="85000" lnSpcReduction="10000"/>
          </a:bodyPr>
          <a:lstStyle/>
          <a:p>
            <a:r>
              <a:rPr lang="en-US" sz="3200" dirty="0"/>
              <a:t>With the Covid pandemic underlining the inequalities between advanced economies and developing nations, more needs to be done to prevent vaccine apartheid and the widening of inequalities. </a:t>
            </a:r>
          </a:p>
          <a:p>
            <a:endParaRPr lang="en-US" sz="3200" dirty="0"/>
          </a:p>
          <a:p>
            <a:r>
              <a:rPr lang="en-US" sz="3200" dirty="0"/>
              <a:t>The abolition of the Department for International Development (DFID) and its merging into the Foreign &amp; Commonwealth Office (FCO) presents challenges to the role of the UK in international development going forward. </a:t>
            </a:r>
          </a:p>
          <a:p>
            <a:endParaRPr lang="en-US" sz="3200" dirty="0"/>
          </a:p>
          <a:p>
            <a:r>
              <a:rPr lang="en-US" sz="3200" dirty="0"/>
              <a:t>The UK has reduced its spending on foreign aid, spending only 0.5% of GDP on aid, rather than the target of 0.7%. The target will not be met until at least 2024. </a:t>
            </a:r>
            <a:endParaRPr lang="en-GB" sz="2600" dirty="0"/>
          </a:p>
        </p:txBody>
      </p:sp>
    </p:spTree>
    <p:extLst>
      <p:ext uri="{BB962C8B-B14F-4D97-AF65-F5344CB8AC3E}">
        <p14:creationId xmlns:p14="http://schemas.microsoft.com/office/powerpoint/2010/main" val="64653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lstStyle/>
          <a:p>
            <a:r>
              <a:rPr lang="en-GB" dirty="0"/>
              <a:t>International Co-operative Alliance &amp; Coops4Dev </a:t>
            </a:r>
          </a:p>
        </p:txBody>
      </p:sp>
      <p:pic>
        <p:nvPicPr>
          <p:cNvPr id="6" name="Online Media 5" title="A Coop Story: the ICA-EU Partnership #coops4dev">
            <a:hlinkClick r:id="" action="ppaction://media"/>
            <a:extLst>
              <a:ext uri="{FF2B5EF4-FFF2-40B4-BE49-F238E27FC236}">
                <a16:creationId xmlns:a16="http://schemas.microsoft.com/office/drawing/2014/main" id="{8213444C-2EBF-409F-8CA9-0679B6F03502}"/>
              </a:ext>
            </a:extLst>
          </p:cNvPr>
          <p:cNvPicPr>
            <a:picLocks noRot="1" noChangeAspect="1"/>
          </p:cNvPicPr>
          <p:nvPr>
            <a:videoFile r:link="rId1"/>
          </p:nvPr>
        </p:nvPicPr>
        <p:blipFill>
          <a:blip r:embed="rId3"/>
          <a:stretch>
            <a:fillRect/>
          </a:stretch>
        </p:blipFill>
        <p:spPr>
          <a:xfrm>
            <a:off x="2505038" y="2133228"/>
            <a:ext cx="6601221" cy="3729690"/>
          </a:xfrm>
          <a:prstGeom prst="rect">
            <a:avLst/>
          </a:prstGeom>
        </p:spPr>
      </p:pic>
    </p:spTree>
    <p:extLst>
      <p:ext uri="{BB962C8B-B14F-4D97-AF65-F5344CB8AC3E}">
        <p14:creationId xmlns:p14="http://schemas.microsoft.com/office/powerpoint/2010/main" val="253817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lstStyle/>
          <a:p>
            <a:r>
              <a:rPr lang="en-GB" dirty="0"/>
              <a:t>The global co-operative movement </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626655"/>
          </a:xfrm>
        </p:spPr>
        <p:txBody>
          <a:bodyPr>
            <a:normAutofit/>
          </a:bodyPr>
          <a:lstStyle/>
          <a:p>
            <a:r>
              <a:rPr lang="en-GB" sz="2600" dirty="0"/>
              <a:t>Globally, over 1 billion people are members of co-operatives. That’s equivalent to 12% of the world’s population.</a:t>
            </a:r>
          </a:p>
          <a:p>
            <a:endParaRPr lang="en-GB" sz="2600" dirty="0"/>
          </a:p>
          <a:p>
            <a:r>
              <a:rPr lang="en-GB" sz="2600" dirty="0"/>
              <a:t>There are 3 million co-operatives across the world. </a:t>
            </a:r>
          </a:p>
          <a:p>
            <a:endParaRPr lang="en-GB" sz="2600" dirty="0"/>
          </a:p>
          <a:p>
            <a:r>
              <a:rPr lang="en-GB" sz="2600" dirty="0"/>
              <a:t>The largest 300 co-operatives in the world have a turnover of $2,180 billion. </a:t>
            </a:r>
          </a:p>
          <a:p>
            <a:endParaRPr lang="en-GB" sz="2600" dirty="0"/>
          </a:p>
          <a:p>
            <a:r>
              <a:rPr lang="en-GB" sz="2600" dirty="0"/>
              <a:t>The largest global co-operative sectors are in agriculture, insurance, retail and financial services. </a:t>
            </a:r>
          </a:p>
        </p:txBody>
      </p:sp>
    </p:spTree>
    <p:extLst>
      <p:ext uri="{BB962C8B-B14F-4D97-AF65-F5344CB8AC3E}">
        <p14:creationId xmlns:p14="http://schemas.microsoft.com/office/powerpoint/2010/main" val="146353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a:xfrm>
            <a:off x="717177" y="365125"/>
            <a:ext cx="10515600" cy="1325563"/>
          </a:xfrm>
        </p:spPr>
        <p:txBody>
          <a:bodyPr/>
          <a:lstStyle/>
          <a:p>
            <a:r>
              <a:rPr lang="en-GB" dirty="0"/>
              <a:t>Existing Co-operative Party policies on International Development </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394577" cy="4926466"/>
          </a:xfrm>
        </p:spPr>
        <p:txBody>
          <a:bodyPr>
            <a:normAutofit fontScale="85000" lnSpcReduction="20000"/>
          </a:bodyPr>
          <a:lstStyle/>
          <a:p>
            <a:r>
              <a:rPr lang="en-GB" sz="2600" dirty="0"/>
              <a:t>The Co-operative Party is committed to maintaining the 0.7% of GDP spending target for international aid. Reducing global poverty should be a primary focus of British foreign aid. </a:t>
            </a:r>
          </a:p>
          <a:p>
            <a:endParaRPr lang="en-GB" sz="2600" dirty="0"/>
          </a:p>
          <a:p>
            <a:r>
              <a:rPr lang="en-GB" sz="2600" dirty="0"/>
              <a:t>The Party believes the Government should support the development of co-operative businesses and models throughout the developing world. </a:t>
            </a:r>
          </a:p>
          <a:p>
            <a:endParaRPr lang="en-GB" sz="2600" dirty="0"/>
          </a:p>
          <a:p>
            <a:r>
              <a:rPr lang="en-GB" sz="2600" dirty="0"/>
              <a:t>There should be regular independent evaluation of how British International Investment (formerly the Commonwealth Development Corporation) operates. </a:t>
            </a:r>
          </a:p>
          <a:p>
            <a:endParaRPr lang="en-GB" sz="2600" dirty="0"/>
          </a:p>
          <a:p>
            <a:r>
              <a:rPr lang="en-GB" sz="2600" dirty="0"/>
              <a:t>We have supported the UK Government’s and international community’s work on debt relief. </a:t>
            </a:r>
          </a:p>
          <a:p>
            <a:endParaRPr lang="en-GB" sz="2600" dirty="0"/>
          </a:p>
          <a:p>
            <a:r>
              <a:rPr lang="en-GB" sz="2600" dirty="0"/>
              <a:t>The Party has previously called for trade justice in the 2019 manifesto. This policy calls for post-Brexit trade deals to remove distorting tariffs and subsidies which disadvantaged developing economies’ producers. </a:t>
            </a:r>
          </a:p>
        </p:txBody>
      </p:sp>
    </p:spTree>
    <p:extLst>
      <p:ext uri="{BB962C8B-B14F-4D97-AF65-F5344CB8AC3E}">
        <p14:creationId xmlns:p14="http://schemas.microsoft.com/office/powerpoint/2010/main" val="249167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a:xfrm>
            <a:off x="838200" y="214518"/>
            <a:ext cx="10515600" cy="1325563"/>
          </a:xfrm>
        </p:spPr>
        <p:txBody>
          <a:bodyPr/>
          <a:lstStyle/>
          <a:p>
            <a:r>
              <a:rPr lang="en-GB" dirty="0"/>
              <a:t>The role of co-operatives in developing economies   			</a:t>
            </a:r>
            <a:r>
              <a:rPr lang="en-GB" sz="1400" dirty="0"/>
              <a:t>(Source: Co-operatives for Development)</a:t>
            </a:r>
            <a:endParaRPr lang="en-GB" sz="1900" dirty="0"/>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690688"/>
            <a:ext cx="10515600" cy="5065114"/>
          </a:xfrm>
        </p:spPr>
        <p:txBody>
          <a:bodyPr numCol="1">
            <a:normAutofit fontScale="77500" lnSpcReduction="20000"/>
          </a:bodyPr>
          <a:lstStyle/>
          <a:p>
            <a:r>
              <a:rPr lang="en-GB" sz="2600" dirty="0"/>
              <a:t>Provide a key mechanism for enabling small producers to access markets and capture more of the value they create.</a:t>
            </a:r>
          </a:p>
          <a:p>
            <a:endParaRPr lang="en-GB" sz="2600" dirty="0"/>
          </a:p>
          <a:p>
            <a:r>
              <a:rPr lang="en-GB" sz="2600" dirty="0"/>
              <a:t>Enable poor people to access a range of financial services including credit and insurance provision.</a:t>
            </a:r>
          </a:p>
          <a:p>
            <a:endParaRPr lang="en-GB" sz="2600" dirty="0"/>
          </a:p>
          <a:p>
            <a:r>
              <a:rPr lang="en-GB" sz="2600" dirty="0"/>
              <a:t>Provide important goods and services not provided by the state – including health, electricity, water and housing.</a:t>
            </a:r>
          </a:p>
          <a:p>
            <a:endParaRPr lang="en-GB" sz="2600" dirty="0"/>
          </a:p>
          <a:p>
            <a:r>
              <a:rPr lang="en-GB" sz="2600" dirty="0"/>
              <a:t>Facilitate grassroots democratic engagement and ways of enabling local leaders to emerge while remaining accountable to democratic institutions.</a:t>
            </a:r>
          </a:p>
          <a:p>
            <a:endParaRPr lang="en-GB" sz="2600" dirty="0"/>
          </a:p>
          <a:p>
            <a:r>
              <a:rPr lang="en-GB" sz="2600" dirty="0"/>
              <a:t>Generate effective ways of enabling informal sector workers to organise for self help and sustainability.</a:t>
            </a:r>
          </a:p>
          <a:p>
            <a:endParaRPr lang="en-GB" sz="2600" dirty="0"/>
          </a:p>
          <a:p>
            <a:r>
              <a:rPr lang="en-GB" sz="2600" dirty="0"/>
              <a:t>Provide a sustainable and successful business model appropriate for both small and large enterprises in the developing and developed world.  </a:t>
            </a:r>
          </a:p>
          <a:p>
            <a:endParaRPr lang="en-GB" sz="2600" dirty="0"/>
          </a:p>
          <a:p>
            <a:pPr marL="0" indent="0">
              <a:buNone/>
            </a:pPr>
            <a:endParaRPr lang="en-GB" sz="2600" dirty="0"/>
          </a:p>
        </p:txBody>
      </p:sp>
    </p:spTree>
    <p:extLst>
      <p:ext uri="{BB962C8B-B14F-4D97-AF65-F5344CB8AC3E}">
        <p14:creationId xmlns:p14="http://schemas.microsoft.com/office/powerpoint/2010/main" val="285733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normAutofit/>
          </a:bodyPr>
          <a:lstStyle/>
          <a:p>
            <a:r>
              <a:rPr lang="en-GB" dirty="0"/>
              <a:t>Challenges for International Development: </a:t>
            </a:r>
            <a:br>
              <a:rPr lang="en-GB" dirty="0"/>
            </a:br>
            <a:r>
              <a:rPr lang="en-GB" dirty="0"/>
              <a:t>British International Investment plc. </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626655"/>
          </a:xfrm>
        </p:spPr>
        <p:txBody>
          <a:bodyPr>
            <a:normAutofit lnSpcReduction="10000"/>
          </a:bodyPr>
          <a:lstStyle/>
          <a:p>
            <a:r>
              <a:rPr lang="en-GB" sz="2600" dirty="0"/>
              <a:t>The British International Investment company, previously known as the Commonwealth Development Corporation (CDC), is the UK’s development finance institution, which serves as the private sector arm of the UK’s aid programme. </a:t>
            </a:r>
          </a:p>
          <a:p>
            <a:endParaRPr lang="en-GB" sz="2600" dirty="0"/>
          </a:p>
          <a:p>
            <a:r>
              <a:rPr lang="en-GB" sz="2600" dirty="0"/>
              <a:t>The British International Investment provides money for private sector growth in developing nations but there are ongoing concerns about it channelling into unethical companies, private equity firms and tax havens.</a:t>
            </a:r>
          </a:p>
          <a:p>
            <a:endParaRPr lang="en-GB" sz="2600" dirty="0"/>
          </a:p>
          <a:p>
            <a:r>
              <a:rPr lang="en-GB" sz="2600" dirty="0"/>
              <a:t>How can we ensure that the funding from British International Investment is used in a way which promotes genuine economic development and sustainable job creation? </a:t>
            </a:r>
          </a:p>
          <a:p>
            <a:endParaRPr lang="en-GB" sz="2600" dirty="0"/>
          </a:p>
          <a:p>
            <a:endParaRPr lang="en-GB" sz="2600" dirty="0"/>
          </a:p>
        </p:txBody>
      </p:sp>
    </p:spTree>
    <p:extLst>
      <p:ext uri="{BB962C8B-B14F-4D97-AF65-F5344CB8AC3E}">
        <p14:creationId xmlns:p14="http://schemas.microsoft.com/office/powerpoint/2010/main" val="242417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4C3F2-133C-4A44-8FDF-53B000029280}"/>
              </a:ext>
            </a:extLst>
          </p:cNvPr>
          <p:cNvSpPr>
            <a:spLocks noGrp="1"/>
          </p:cNvSpPr>
          <p:nvPr>
            <p:ph type="title"/>
          </p:nvPr>
        </p:nvSpPr>
        <p:spPr/>
        <p:txBody>
          <a:bodyPr>
            <a:normAutofit fontScale="90000"/>
          </a:bodyPr>
          <a:lstStyle/>
          <a:p>
            <a:r>
              <a:rPr lang="en-GB" dirty="0"/>
              <a:t>Challenges for International Development: </a:t>
            </a:r>
            <a:br>
              <a:rPr lang="en-GB" dirty="0"/>
            </a:br>
            <a:r>
              <a:rPr lang="en-GB" dirty="0"/>
              <a:t>Promoting co-operatives in the developing world</a:t>
            </a:r>
          </a:p>
        </p:txBody>
      </p:sp>
      <p:sp>
        <p:nvSpPr>
          <p:cNvPr id="5" name="Content Placeholder 4">
            <a:extLst>
              <a:ext uri="{FF2B5EF4-FFF2-40B4-BE49-F238E27FC236}">
                <a16:creationId xmlns:a16="http://schemas.microsoft.com/office/drawing/2014/main" id="{73EEAF0F-A9A7-4B87-B790-531A6E0B496F}"/>
              </a:ext>
            </a:extLst>
          </p:cNvPr>
          <p:cNvSpPr>
            <a:spLocks noGrp="1"/>
          </p:cNvSpPr>
          <p:nvPr>
            <p:ph sz="half" idx="2"/>
          </p:nvPr>
        </p:nvSpPr>
        <p:spPr>
          <a:xfrm>
            <a:off x="838200" y="1866220"/>
            <a:ext cx="10515600" cy="4626655"/>
          </a:xfrm>
        </p:spPr>
        <p:txBody>
          <a:bodyPr>
            <a:normAutofit lnSpcReduction="10000"/>
          </a:bodyPr>
          <a:lstStyle/>
          <a:p>
            <a:r>
              <a:rPr lang="en-GB" sz="2600" dirty="0"/>
              <a:t>Co-operatives have been highly successful in helping encourage economic development and inclusion, particularly for marginalised groups. For example, a women’s coffee co-operative in Rwanda has helped improve economic inclusion, gender equality and ethnic relations. </a:t>
            </a:r>
          </a:p>
          <a:p>
            <a:r>
              <a:rPr lang="en-GB" sz="2600" dirty="0"/>
              <a:t>Despite success across the developing world, co-operative still face barriers to their growth and expansion. </a:t>
            </a:r>
          </a:p>
          <a:p>
            <a:r>
              <a:rPr lang="en-GB" sz="2600" dirty="0"/>
              <a:t>Political interference is an issue which impacts the autonomy of co-operatives. </a:t>
            </a:r>
          </a:p>
          <a:p>
            <a:r>
              <a:rPr lang="en-GB" sz="2600" dirty="0"/>
              <a:t>Legal and policy barriers have hindered the development of co-operatives in many countries. </a:t>
            </a:r>
          </a:p>
          <a:p>
            <a:r>
              <a:rPr lang="en-GB" sz="2600" dirty="0"/>
              <a:t>How can we overcome these issues to enable co-operatives to play a leading role in development?</a:t>
            </a:r>
          </a:p>
          <a:p>
            <a:endParaRPr lang="en-GB" sz="2600" dirty="0"/>
          </a:p>
          <a:p>
            <a:endParaRPr lang="en-GB" sz="2600" dirty="0"/>
          </a:p>
        </p:txBody>
      </p:sp>
    </p:spTree>
    <p:extLst>
      <p:ext uri="{BB962C8B-B14F-4D97-AF65-F5344CB8AC3E}">
        <p14:creationId xmlns:p14="http://schemas.microsoft.com/office/powerpoint/2010/main" val="3610147985"/>
      </p:ext>
    </p:extLst>
  </p:cSld>
  <p:clrMapOvr>
    <a:masterClrMapping/>
  </p:clrMapOvr>
</p:sld>
</file>

<file path=ppt/theme/theme1.xml><?xml version="1.0" encoding="utf-8"?>
<a:theme xmlns:a="http://schemas.openxmlformats.org/drawingml/2006/main" name="1_Office Theme">
  <a:themeElements>
    <a:clrScheme name="Co-operative Party 2019">
      <a:dk1>
        <a:sysClr val="windowText" lastClr="000000"/>
      </a:dk1>
      <a:lt1>
        <a:sysClr val="window" lastClr="FFFFFF"/>
      </a:lt1>
      <a:dk2>
        <a:srgbClr val="3F1D70"/>
      </a:dk2>
      <a:lt2>
        <a:srgbClr val="FFFFFF"/>
      </a:lt2>
      <a:accent1>
        <a:srgbClr val="00168A"/>
      </a:accent1>
      <a:accent2>
        <a:srgbClr val="009CDE"/>
      </a:accent2>
      <a:accent3>
        <a:srgbClr val="00B0B9"/>
      </a:accent3>
      <a:accent4>
        <a:srgbClr val="00884A"/>
      </a:accent4>
      <a:accent5>
        <a:srgbClr val="FFC431"/>
      </a:accent5>
      <a:accent6>
        <a:srgbClr val="E42313"/>
      </a:accent6>
      <a:hlink>
        <a:srgbClr val="000000"/>
      </a:hlink>
      <a:folHlink>
        <a:srgbClr val="BEAAE0"/>
      </a:folHlink>
    </a:clrScheme>
    <a:fontScheme name="Co-operative Party">
      <a:majorFont>
        <a:latin typeface="Archivo Black"/>
        <a:ea typeface=""/>
        <a:cs typeface=""/>
      </a:majorFont>
      <a:minorFont>
        <a:latin typeface="Archiv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0C1A2D7-F8BE-4730-8AB2-12FBF8FF46E8}" vid="{A339B091-E83A-4255-8546-A882E35E8AF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C189D8DCC10845B07471E441A18D36" ma:contentTypeVersion="14" ma:contentTypeDescription="Create a new document." ma:contentTypeScope="" ma:versionID="9c13cdc1aec4975000a72a04c045a511">
  <xsd:schema xmlns:xsd="http://www.w3.org/2001/XMLSchema" xmlns:xs="http://www.w3.org/2001/XMLSchema" xmlns:p="http://schemas.microsoft.com/office/2006/metadata/properties" xmlns:ns2="48b5dee2-fcaa-4137-b733-0f12ba1006c2" xmlns:ns3="30a9e34d-1292-4357-89f2-dcc046b42bd9" targetNamespace="http://schemas.microsoft.com/office/2006/metadata/properties" ma:root="true" ma:fieldsID="85576aec0f3ef3eb9ca97af42c75e438" ns2:_="" ns3:_="">
    <xsd:import namespace="48b5dee2-fcaa-4137-b733-0f12ba1006c2"/>
    <xsd:import namespace="30a9e34d-1292-4357-89f2-dcc046b42bd9"/>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5dee2-fcaa-4137-b733-0f12ba1006c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a9e34d-1292-4357-89f2-dcc046b42bd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3DDF6D-5E4C-436A-B5B1-B8E58B8D0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b5dee2-fcaa-4137-b733-0f12ba1006c2"/>
    <ds:schemaRef ds:uri="30a9e34d-1292-4357-89f2-dcc046b42b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AB2C1-1085-48ED-8C30-863D811C629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2B49CA1-9C61-4B00-BAF4-F9E328FD9F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Widescreen</PresentationFormat>
  <Paragraphs>60</Paragraphs>
  <Slides>11</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Archivo</vt:lpstr>
      <vt:lpstr>Archivo Black</vt:lpstr>
      <vt:lpstr>Archivo Narrow</vt:lpstr>
      <vt:lpstr>Arial</vt:lpstr>
      <vt:lpstr>Font Awesome 5 Brands Regular</vt:lpstr>
      <vt:lpstr>Steelfish Eb</vt:lpstr>
      <vt:lpstr>Wingdings</vt:lpstr>
      <vt:lpstr>1_Office Theme</vt:lpstr>
      <vt:lpstr>Policy Process 2022: International Development</vt:lpstr>
      <vt:lpstr>Policy Process 2022</vt:lpstr>
      <vt:lpstr>Why International Development? </vt:lpstr>
      <vt:lpstr>International Co-operative Alliance &amp; Coops4Dev </vt:lpstr>
      <vt:lpstr>The global co-operative movement </vt:lpstr>
      <vt:lpstr>Existing Co-operative Party policies on International Development </vt:lpstr>
      <vt:lpstr>The role of co-operatives in developing economies      (Source: Co-operatives for Development)</vt:lpstr>
      <vt:lpstr>Challenges for International Development:  British International Investment plc. </vt:lpstr>
      <vt:lpstr>Challenges for International Development:  Promoting co-operatives in the developing world</vt:lpstr>
      <vt:lpstr>Challenges for International Development:  Global Health Inequalities</vt:lpstr>
      <vt:lpstr>For more information on anything, please contact the Policy Officer, Daniel Monaghan (d.monaghan@party.coop)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Process 2022: International Development</dc:title>
  <dc:creator>Daniel Monaghan</dc:creator>
  <cp:lastModifiedBy>Georgia Horsfall</cp:lastModifiedBy>
  <cp:revision>4</cp:revision>
  <dcterms:created xsi:type="dcterms:W3CDTF">2022-04-14T10:20:01Z</dcterms:created>
  <dcterms:modified xsi:type="dcterms:W3CDTF">2022-05-17T10:24:37Z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0x0101005FC189D8DCC10845B07471E441A18D36</vt:lpwstr>
  </property>
</Properties>
</file>