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89" r:id="rId3"/>
    <p:sldId id="288" r:id="rId4"/>
    <p:sldId id="291" r:id="rId5"/>
    <p:sldId id="295" r:id="rId6"/>
    <p:sldId id="299" r:id="rId7"/>
    <p:sldId id="301" r:id="rId8"/>
    <p:sldId id="290" r:id="rId9"/>
    <p:sldId id="292" r:id="rId10"/>
    <p:sldId id="293" r:id="rId11"/>
    <p:sldId id="294" r:id="rId12"/>
    <p:sldId id="300" r:id="rId13"/>
    <p:sldId id="29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687C86-AD0A-4C0A-B133-F11BF5EB156F}" v="3" dt="2026-04-30T12:18:17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11" autoAdjust="0"/>
    <p:restoredTop sz="94660"/>
  </p:normalViewPr>
  <p:slideViewPr>
    <p:cSldViewPr snapToGrid="0">
      <p:cViewPr varScale="1">
        <p:scale>
          <a:sx n="77" d="100"/>
          <a:sy n="77" d="100"/>
        </p:scale>
        <p:origin x="55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Monaghan" userId="33bd6156-1a4b-477f-8a88-7dc42fdc2243" providerId="ADAL" clId="{7F0253DC-852F-4B52-945B-5569A7FA1663}"/>
    <pc:docChg chg="undo custSel addSld delSld modSld sldOrd">
      <pc:chgData name="Daniel Monaghan" userId="33bd6156-1a4b-477f-8a88-7dc42fdc2243" providerId="ADAL" clId="{7F0253DC-852F-4B52-945B-5569A7FA1663}" dt="2026-04-30T12:18:28.794" v="8596" actId="20577"/>
      <pc:docMkLst>
        <pc:docMk/>
      </pc:docMkLst>
      <pc:sldChg chg="modSp mod">
        <pc:chgData name="Daniel Monaghan" userId="33bd6156-1a4b-477f-8a88-7dc42fdc2243" providerId="ADAL" clId="{7F0253DC-852F-4B52-945B-5569A7FA1663}" dt="2026-04-07T14:16:05.447" v="3340" actId="20577"/>
        <pc:sldMkLst>
          <pc:docMk/>
          <pc:sldMk cId="1071413357" sldId="288"/>
        </pc:sldMkLst>
        <pc:spChg chg="mod">
          <ac:chgData name="Daniel Monaghan" userId="33bd6156-1a4b-477f-8a88-7dc42fdc2243" providerId="ADAL" clId="{7F0253DC-852F-4B52-945B-5569A7FA1663}" dt="2026-04-01T11:53:19.923" v="273" actId="1076"/>
          <ac:spMkLst>
            <pc:docMk/>
            <pc:sldMk cId="1071413357" sldId="288"/>
            <ac:spMk id="3" creationId="{0376258B-3288-C01A-2605-C96BF271C413}"/>
          </ac:spMkLst>
        </pc:spChg>
        <pc:spChg chg="mod">
          <ac:chgData name="Daniel Monaghan" userId="33bd6156-1a4b-477f-8a88-7dc42fdc2243" providerId="ADAL" clId="{7F0253DC-852F-4B52-945B-5569A7FA1663}" dt="2026-04-07T14:16:05.447" v="3340" actId="20577"/>
          <ac:spMkLst>
            <pc:docMk/>
            <pc:sldMk cId="1071413357" sldId="288"/>
            <ac:spMk id="8" creationId="{E7F95D82-C5FF-46FB-AFB7-6BBE3359A016}"/>
          </ac:spMkLst>
        </pc:spChg>
      </pc:sldChg>
      <pc:sldChg chg="modSp add mod ord">
        <pc:chgData name="Daniel Monaghan" userId="33bd6156-1a4b-477f-8a88-7dc42fdc2243" providerId="ADAL" clId="{7F0253DC-852F-4B52-945B-5569A7FA1663}" dt="2026-04-07T14:10:27.409" v="3334" actId="1076"/>
        <pc:sldMkLst>
          <pc:docMk/>
          <pc:sldMk cId="3828377610" sldId="289"/>
        </pc:sldMkLst>
        <pc:spChg chg="mod">
          <ac:chgData name="Daniel Monaghan" userId="33bd6156-1a4b-477f-8a88-7dc42fdc2243" providerId="ADAL" clId="{7F0253DC-852F-4B52-945B-5569A7FA1663}" dt="2026-04-01T11:55:15.183" v="281" actId="1076"/>
          <ac:spMkLst>
            <pc:docMk/>
            <pc:sldMk cId="3828377610" sldId="289"/>
            <ac:spMk id="3" creationId="{CB474284-FF91-7837-003E-A610004DC592}"/>
          </ac:spMkLst>
        </pc:spChg>
        <pc:spChg chg="mod">
          <ac:chgData name="Daniel Monaghan" userId="33bd6156-1a4b-477f-8a88-7dc42fdc2243" providerId="ADAL" clId="{7F0253DC-852F-4B52-945B-5569A7FA1663}" dt="2026-04-07T14:10:27.409" v="3334" actId="1076"/>
          <ac:spMkLst>
            <pc:docMk/>
            <pc:sldMk cId="3828377610" sldId="289"/>
            <ac:spMk id="8" creationId="{24C8ED3B-FC00-E5F3-A38A-FD68D9D17384}"/>
          </ac:spMkLst>
        </pc:spChg>
      </pc:sldChg>
      <pc:sldChg chg="modSp add mod">
        <pc:chgData name="Daniel Monaghan" userId="33bd6156-1a4b-477f-8a88-7dc42fdc2243" providerId="ADAL" clId="{7F0253DC-852F-4B52-945B-5569A7FA1663}" dt="2026-04-30T12:16:45.124" v="8594" actId="1076"/>
        <pc:sldMkLst>
          <pc:docMk/>
          <pc:sldMk cId="881978131" sldId="290"/>
        </pc:sldMkLst>
        <pc:spChg chg="mod">
          <ac:chgData name="Daniel Monaghan" userId="33bd6156-1a4b-477f-8a88-7dc42fdc2243" providerId="ADAL" clId="{7F0253DC-852F-4B52-945B-5569A7FA1663}" dt="2026-04-30T12:16:45.124" v="8594" actId="1076"/>
          <ac:spMkLst>
            <pc:docMk/>
            <pc:sldMk cId="881978131" sldId="290"/>
            <ac:spMk id="3" creationId="{68D367DE-E51C-FFAF-A3B7-7206B19507DB}"/>
          </ac:spMkLst>
        </pc:spChg>
        <pc:spChg chg="mod">
          <ac:chgData name="Daniel Monaghan" userId="33bd6156-1a4b-477f-8a88-7dc42fdc2243" providerId="ADAL" clId="{7F0253DC-852F-4B52-945B-5569A7FA1663}" dt="2026-04-07T15:00:37.843" v="4623" actId="14100"/>
          <ac:spMkLst>
            <pc:docMk/>
            <pc:sldMk cId="881978131" sldId="290"/>
            <ac:spMk id="8" creationId="{E5C5F987-F98A-1834-A676-DD5AD909E30F}"/>
          </ac:spMkLst>
        </pc:spChg>
      </pc:sldChg>
      <pc:sldChg chg="modSp add mod">
        <pc:chgData name="Daniel Monaghan" userId="33bd6156-1a4b-477f-8a88-7dc42fdc2243" providerId="ADAL" clId="{7F0253DC-852F-4B52-945B-5569A7FA1663}" dt="2026-04-21T12:05:17.782" v="6011" actId="20577"/>
        <pc:sldMkLst>
          <pc:docMk/>
          <pc:sldMk cId="3923790141" sldId="291"/>
        </pc:sldMkLst>
        <pc:spChg chg="mod">
          <ac:chgData name="Daniel Monaghan" userId="33bd6156-1a4b-477f-8a88-7dc42fdc2243" providerId="ADAL" clId="{7F0253DC-852F-4B52-945B-5569A7FA1663}" dt="2026-04-01T12:00:38.646" v="621" actId="20577"/>
          <ac:spMkLst>
            <pc:docMk/>
            <pc:sldMk cId="3923790141" sldId="291"/>
            <ac:spMk id="3" creationId="{41C5F223-B899-CBC3-B568-32CC15110476}"/>
          </ac:spMkLst>
        </pc:spChg>
        <pc:spChg chg="mod">
          <ac:chgData name="Daniel Monaghan" userId="33bd6156-1a4b-477f-8a88-7dc42fdc2243" providerId="ADAL" clId="{7F0253DC-852F-4B52-945B-5569A7FA1663}" dt="2026-04-21T12:05:17.782" v="6011" actId="20577"/>
          <ac:spMkLst>
            <pc:docMk/>
            <pc:sldMk cId="3923790141" sldId="291"/>
            <ac:spMk id="8" creationId="{C20BD6B4-E9DC-AC9F-2BAC-8BA4A2F898A9}"/>
          </ac:spMkLst>
        </pc:spChg>
      </pc:sldChg>
      <pc:sldChg chg="modSp add mod">
        <pc:chgData name="Daniel Monaghan" userId="33bd6156-1a4b-477f-8a88-7dc42fdc2243" providerId="ADAL" clId="{7F0253DC-852F-4B52-945B-5569A7FA1663}" dt="2026-04-30T12:18:28.794" v="8596" actId="20577"/>
        <pc:sldMkLst>
          <pc:docMk/>
          <pc:sldMk cId="4191904203" sldId="292"/>
        </pc:sldMkLst>
        <pc:spChg chg="mod">
          <ac:chgData name="Daniel Monaghan" userId="33bd6156-1a4b-477f-8a88-7dc42fdc2243" providerId="ADAL" clId="{7F0253DC-852F-4B52-945B-5569A7FA1663}" dt="2026-04-21T12:13:45.088" v="7168" actId="1076"/>
          <ac:spMkLst>
            <pc:docMk/>
            <pc:sldMk cId="4191904203" sldId="292"/>
            <ac:spMk id="3" creationId="{85CBBE02-571E-0F2D-2E24-960A37DE7B73}"/>
          </ac:spMkLst>
        </pc:spChg>
        <pc:spChg chg="mod">
          <ac:chgData name="Daniel Monaghan" userId="33bd6156-1a4b-477f-8a88-7dc42fdc2243" providerId="ADAL" clId="{7F0253DC-852F-4B52-945B-5569A7FA1663}" dt="2026-04-30T12:18:28.794" v="8596" actId="20577"/>
          <ac:spMkLst>
            <pc:docMk/>
            <pc:sldMk cId="4191904203" sldId="292"/>
            <ac:spMk id="8" creationId="{732859D9-FA96-31B4-4BC0-FCCF42963CA4}"/>
          </ac:spMkLst>
        </pc:spChg>
      </pc:sldChg>
      <pc:sldChg chg="modSp add mod">
        <pc:chgData name="Daniel Monaghan" userId="33bd6156-1a4b-477f-8a88-7dc42fdc2243" providerId="ADAL" clId="{7F0253DC-852F-4B52-945B-5569A7FA1663}" dt="2026-04-30T11:47:08.060" v="8260" actId="1076"/>
        <pc:sldMkLst>
          <pc:docMk/>
          <pc:sldMk cId="3173096168" sldId="293"/>
        </pc:sldMkLst>
        <pc:spChg chg="mod">
          <ac:chgData name="Daniel Monaghan" userId="33bd6156-1a4b-477f-8a88-7dc42fdc2243" providerId="ADAL" clId="{7F0253DC-852F-4B52-945B-5569A7FA1663}" dt="2026-04-30T11:47:08.060" v="8260" actId="1076"/>
          <ac:spMkLst>
            <pc:docMk/>
            <pc:sldMk cId="3173096168" sldId="293"/>
            <ac:spMk id="3" creationId="{9617CFFD-ABF5-40C7-604A-A957EE4BE81D}"/>
          </ac:spMkLst>
        </pc:spChg>
        <pc:spChg chg="mod">
          <ac:chgData name="Daniel Monaghan" userId="33bd6156-1a4b-477f-8a88-7dc42fdc2243" providerId="ADAL" clId="{7F0253DC-852F-4B52-945B-5569A7FA1663}" dt="2026-04-07T14:30:55.678" v="3512" actId="403"/>
          <ac:spMkLst>
            <pc:docMk/>
            <pc:sldMk cId="3173096168" sldId="293"/>
            <ac:spMk id="8" creationId="{FE827899-FC1F-1518-AD3A-B84C344D1E53}"/>
          </ac:spMkLst>
        </pc:spChg>
      </pc:sldChg>
      <pc:sldChg chg="modSp add mod">
        <pc:chgData name="Daniel Monaghan" userId="33bd6156-1a4b-477f-8a88-7dc42fdc2243" providerId="ADAL" clId="{7F0253DC-852F-4B52-945B-5569A7FA1663}" dt="2026-04-30T11:47:29.479" v="8265" actId="1076"/>
        <pc:sldMkLst>
          <pc:docMk/>
          <pc:sldMk cId="538446070" sldId="294"/>
        </pc:sldMkLst>
        <pc:spChg chg="mod">
          <ac:chgData name="Daniel Monaghan" userId="33bd6156-1a4b-477f-8a88-7dc42fdc2243" providerId="ADAL" clId="{7F0253DC-852F-4B52-945B-5569A7FA1663}" dt="2026-04-30T11:47:25.571" v="8264" actId="255"/>
          <ac:spMkLst>
            <pc:docMk/>
            <pc:sldMk cId="538446070" sldId="294"/>
            <ac:spMk id="3" creationId="{99B27AB4-51AD-4A84-1BCD-521F3C376389}"/>
          </ac:spMkLst>
        </pc:spChg>
        <pc:spChg chg="mod">
          <ac:chgData name="Daniel Monaghan" userId="33bd6156-1a4b-477f-8a88-7dc42fdc2243" providerId="ADAL" clId="{7F0253DC-852F-4B52-945B-5569A7FA1663}" dt="2026-04-30T11:47:29.479" v="8265" actId="1076"/>
          <ac:spMkLst>
            <pc:docMk/>
            <pc:sldMk cId="538446070" sldId="294"/>
            <ac:spMk id="8" creationId="{AE8653A0-E1F6-D4FB-6552-671DE4E7A24C}"/>
          </ac:spMkLst>
        </pc:spChg>
      </pc:sldChg>
      <pc:sldChg chg="modSp add mod">
        <pc:chgData name="Daniel Monaghan" userId="33bd6156-1a4b-477f-8a88-7dc42fdc2243" providerId="ADAL" clId="{7F0253DC-852F-4B52-945B-5569A7FA1663}" dt="2026-04-21T12:05:59.912" v="6085" actId="20577"/>
        <pc:sldMkLst>
          <pc:docMk/>
          <pc:sldMk cId="884011790" sldId="295"/>
        </pc:sldMkLst>
        <pc:spChg chg="mod">
          <ac:chgData name="Daniel Monaghan" userId="33bd6156-1a4b-477f-8a88-7dc42fdc2243" providerId="ADAL" clId="{7F0253DC-852F-4B52-945B-5569A7FA1663}" dt="2026-04-01T13:47:07.746" v="1294" actId="1076"/>
          <ac:spMkLst>
            <pc:docMk/>
            <pc:sldMk cId="884011790" sldId="295"/>
            <ac:spMk id="3" creationId="{2D325ED7-4695-A4FB-6438-D6A4342C3A65}"/>
          </ac:spMkLst>
        </pc:spChg>
        <pc:spChg chg="mod">
          <ac:chgData name="Daniel Monaghan" userId="33bd6156-1a4b-477f-8a88-7dc42fdc2243" providerId="ADAL" clId="{7F0253DC-852F-4B52-945B-5569A7FA1663}" dt="2026-04-21T12:05:59.912" v="6085" actId="20577"/>
          <ac:spMkLst>
            <pc:docMk/>
            <pc:sldMk cId="884011790" sldId="295"/>
            <ac:spMk id="8" creationId="{50845CA0-340E-57F4-13A1-A0C61C66F627}"/>
          </ac:spMkLst>
        </pc:spChg>
      </pc:sldChg>
      <pc:sldChg chg="delSp modSp add del mod setBg">
        <pc:chgData name="Daniel Monaghan" userId="33bd6156-1a4b-477f-8a88-7dc42fdc2243" providerId="ADAL" clId="{7F0253DC-852F-4B52-945B-5569A7FA1663}" dt="2026-04-01T14:06:36.071" v="1875" actId="403"/>
        <pc:sldMkLst>
          <pc:docMk/>
          <pc:sldMk cId="3611405191" sldId="297"/>
        </pc:sldMkLst>
        <pc:spChg chg="mod">
          <ac:chgData name="Daniel Monaghan" userId="33bd6156-1a4b-477f-8a88-7dc42fdc2243" providerId="ADAL" clId="{7F0253DC-852F-4B52-945B-5569A7FA1663}" dt="2026-04-01T14:06:36.071" v="1875" actId="403"/>
          <ac:spMkLst>
            <pc:docMk/>
            <pc:sldMk cId="3611405191" sldId="297"/>
            <ac:spMk id="7" creationId="{589A4632-DC1F-103F-E143-E63E97124AAB}"/>
          </ac:spMkLst>
        </pc:spChg>
      </pc:sldChg>
      <pc:sldChg chg="modSp add mod">
        <pc:chgData name="Daniel Monaghan" userId="33bd6156-1a4b-477f-8a88-7dc42fdc2243" providerId="ADAL" clId="{7F0253DC-852F-4B52-945B-5569A7FA1663}" dt="2026-04-30T11:54:57.936" v="8273" actId="20577"/>
        <pc:sldMkLst>
          <pc:docMk/>
          <pc:sldMk cId="3752149540" sldId="299"/>
        </pc:sldMkLst>
        <pc:spChg chg="mod">
          <ac:chgData name="Daniel Monaghan" userId="33bd6156-1a4b-477f-8a88-7dc42fdc2243" providerId="ADAL" clId="{7F0253DC-852F-4B52-945B-5569A7FA1663}" dt="2026-04-30T11:54:31.563" v="8269" actId="1076"/>
          <ac:spMkLst>
            <pc:docMk/>
            <pc:sldMk cId="3752149540" sldId="299"/>
            <ac:spMk id="3" creationId="{67CFA3C5-7032-9346-A087-A2EFC1BFF385}"/>
          </ac:spMkLst>
        </pc:spChg>
        <pc:spChg chg="mod">
          <ac:chgData name="Daniel Monaghan" userId="33bd6156-1a4b-477f-8a88-7dc42fdc2243" providerId="ADAL" clId="{7F0253DC-852F-4B52-945B-5569A7FA1663}" dt="2026-04-30T11:54:57.936" v="8273" actId="20577"/>
          <ac:spMkLst>
            <pc:docMk/>
            <pc:sldMk cId="3752149540" sldId="299"/>
            <ac:spMk id="8" creationId="{9AA03572-3DF7-BA92-5B3A-520B943EFA18}"/>
          </ac:spMkLst>
        </pc:spChg>
      </pc:sldChg>
      <pc:sldChg chg="addSp delSp modSp add mod">
        <pc:chgData name="Daniel Monaghan" userId="33bd6156-1a4b-477f-8a88-7dc42fdc2243" providerId="ADAL" clId="{7F0253DC-852F-4B52-945B-5569A7FA1663}" dt="2026-04-30T11:47:38.386" v="8266" actId="20577"/>
        <pc:sldMkLst>
          <pc:docMk/>
          <pc:sldMk cId="1877361926" sldId="300"/>
        </pc:sldMkLst>
        <pc:spChg chg="add mod">
          <ac:chgData name="Daniel Monaghan" userId="33bd6156-1a4b-477f-8a88-7dc42fdc2243" providerId="ADAL" clId="{7F0253DC-852F-4B52-945B-5569A7FA1663}" dt="2026-04-30T11:47:38.386" v="8266" actId="20577"/>
          <ac:spMkLst>
            <pc:docMk/>
            <pc:sldMk cId="1877361926" sldId="300"/>
            <ac:spMk id="2" creationId="{91A109E0-CAC6-6CA5-20FF-021E7FE8EB5C}"/>
          </ac:spMkLst>
        </pc:spChg>
        <pc:spChg chg="mod">
          <ac:chgData name="Daniel Monaghan" userId="33bd6156-1a4b-477f-8a88-7dc42fdc2243" providerId="ADAL" clId="{7F0253DC-852F-4B52-945B-5569A7FA1663}" dt="2026-04-21T12:17:41.498" v="7461" actId="1076"/>
          <ac:spMkLst>
            <pc:docMk/>
            <pc:sldMk cId="1877361926" sldId="300"/>
            <ac:spMk id="3" creationId="{AA930983-1CEA-BADC-6964-60C17076DB2C}"/>
          </ac:spMkLst>
        </pc:spChg>
      </pc:sldChg>
      <pc:sldChg chg="modSp add mod">
        <pc:chgData name="Daniel Monaghan" userId="33bd6156-1a4b-477f-8a88-7dc42fdc2243" providerId="ADAL" clId="{7F0253DC-852F-4B52-945B-5569A7FA1663}" dt="2026-04-30T12:16:09.234" v="8593" actId="1076"/>
        <pc:sldMkLst>
          <pc:docMk/>
          <pc:sldMk cId="1651080388" sldId="301"/>
        </pc:sldMkLst>
        <pc:spChg chg="mod">
          <ac:chgData name="Daniel Monaghan" userId="33bd6156-1a4b-477f-8a88-7dc42fdc2243" providerId="ADAL" clId="{7F0253DC-852F-4B52-945B-5569A7FA1663}" dt="2026-04-27T12:02:34.238" v="7870" actId="20577"/>
          <ac:spMkLst>
            <pc:docMk/>
            <pc:sldMk cId="1651080388" sldId="301"/>
            <ac:spMk id="3" creationId="{37EBC2FF-13DF-15E1-9CE6-68EBB459C7D7}"/>
          </ac:spMkLst>
        </pc:spChg>
        <pc:spChg chg="mod">
          <ac:chgData name="Daniel Monaghan" userId="33bd6156-1a4b-477f-8a88-7dc42fdc2243" providerId="ADAL" clId="{7F0253DC-852F-4B52-945B-5569A7FA1663}" dt="2026-04-30T12:16:09.234" v="8593" actId="1076"/>
          <ac:spMkLst>
            <pc:docMk/>
            <pc:sldMk cId="1651080388" sldId="301"/>
            <ac:spMk id="8" creationId="{100E5FC4-788A-4F72-7C31-EBD2F38ED3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CC4AD-BDF1-4659-9310-91CD007B5A71}" type="datetimeFigureOut">
              <a:rPr lang="en-GB" smtClean="0"/>
              <a:t>30/04/2026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E3518-409D-4D05-B062-E612C52114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155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9E3518-409D-4D05-B062-E612C52114F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557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75D8F-610A-429F-07B8-A988A7616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8AF107-36C3-8255-02D4-DA90932CA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DFB22-CF57-524D-C31F-7EC0B8830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CD491-F2A6-AD92-47BE-C4F934D97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E94A4-F32C-3C20-F31D-6FEFB914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09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C7664-56C3-3D8D-CC50-526D518F6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6497A8-0A72-A230-877E-D8022D7F2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8297A5-130F-9B2B-DCC5-1DF0F7115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C18F1-AD47-B422-028D-0090D8AA4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CE9D0-68BA-650A-8414-12B84DFF4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31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6BC788-6D0B-7C75-1127-286767AE1E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31562E-69DE-4B33-65E5-0406608C26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FE5CD-D064-770B-FD36-58F593512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9B4F8-3F98-C33E-2D24-0A45D316E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FEC00-CD7A-29F9-23B0-C2DEDF06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8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9B3A4-7BDE-9FDE-9CDF-B2EB044AA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855A5-1C50-3E20-C9A5-851194106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83304-3773-7FA3-9DF8-EC0D93D5E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19D1C-5D4A-3BD0-3FB4-6426A30A1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CA21B-0C76-6D36-EB97-7FAC29A0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1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ED76D-E7D7-1F6C-028F-121B45E8A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4083E7-CD42-0B6D-9787-E4CFC5976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33A83-C600-C06E-44AC-E248E7E3B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02C1-E970-1985-FCAA-7B3657B1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2C1D0-AFE7-D718-31F5-34C10C63E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0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9533-52A4-D4F4-ED10-3D289E8B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F6BEC-08AE-E6EB-6AF4-67E29BD25F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376278-5A51-7106-F551-DF89228DE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1D6B5-1F4E-3002-AFC3-8489E95CC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53AD49-3D79-B906-F859-0C977AD4B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5F9C9-8F26-83AC-C674-2BC450A2A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95A79-8D5B-F6A8-2D31-2DA0F0A63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9A681-9DD5-D8D3-8F88-507D95F2FD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262A3-3C30-64B3-491A-6B4BD1B17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E4EB9-EB2C-FFBE-EC1C-77C6ED707C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C5A5E-DD64-0773-9199-886A1E4A4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415294-76E3-45FE-C94D-BDF7BF111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408FCE-CE98-94AB-6F49-FB61B8F38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CFC8CC-708A-5865-1209-41EC957E2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16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680B6-B3E9-B3AA-CC99-73BC5D15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364BDF-55D3-8900-AC72-22990398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E66784-68EE-3DF4-0D99-47ABD36F8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576411-A85C-09A7-F100-290FA988F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9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142CA0-C707-4EF9-60E5-6C1835B0C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288B2-E81A-9FAB-7F98-F4B5550E1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3B801-6B1A-675C-5D9E-CDCA5A2FB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8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D5EA4-AA4F-3648-683C-956BB831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2ADB8-49B8-9BB7-C9E7-549761EB4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5B69A-4281-27CD-D999-E6649ED43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07A723-9E15-31ED-6764-FE857C332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C97800-4CD1-03AA-363B-E7904981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9B3851-C690-D0AF-AA19-D06569E3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85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00C42-4C84-1874-F79E-93DE8863F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FF2218-1726-470E-0C90-FA7EA13FA3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034F4-5C2B-F64B-FEAC-AA5DB2491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89EAA-D5B7-A1F2-939D-244B9D5C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3279A-88D7-54C7-5829-0555EED54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B7FC7-9EB7-B3DC-F0F6-DAC17749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7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F6DCAB-41F7-78A2-9831-4A74E62AC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817FD-EACF-D212-2FD9-312AC816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3B5E7-EC88-4B13-E87C-315F4654EA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10A779-4B8C-5745-B029-C8DA70D65A8A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B2B5AE-70CC-7801-A82B-62925BA7F1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6A999-0E3F-45D3-CE15-6C2E911C07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A73E51-51F1-CE44-8F87-E59117F19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6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party.coop/policy/2026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policy@party.coop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arty.coop/local/manifesto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00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AC662A8-C9FF-91E1-7092-273F1A1D5134}"/>
              </a:ext>
            </a:extLst>
          </p:cNvPr>
          <p:cNvSpPr txBox="1"/>
          <p:nvPr/>
        </p:nvSpPr>
        <p:spPr>
          <a:xfrm>
            <a:off x="614294" y="4666667"/>
            <a:ext cx="11118735" cy="1107996"/>
          </a:xfrm>
          <a:prstGeom prst="rect">
            <a:avLst/>
          </a:prstGeom>
          <a:noFill/>
        </p:spPr>
        <p:txBody>
          <a:bodyPr wrap="square" lIns="0" tIns="0" rIns="90000" bIns="0" rtlCol="0" anchor="b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Policy Process 2026</a:t>
            </a:r>
            <a:endParaRPr kumimoji="0" lang="en-GB" sz="37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3F64420-157B-E3A8-B894-867BF7D299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1271" y="458971"/>
            <a:ext cx="1491758" cy="173236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A381643-6790-2C29-28FD-0651F7CAC5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294" y="576074"/>
            <a:ext cx="2875666" cy="28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841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B415DF-C40A-A63E-600C-C1D64B625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E827899-FC1F-1518-AD3A-B84C344D1E53}"/>
              </a:ext>
            </a:extLst>
          </p:cNvPr>
          <p:cNvSpPr txBox="1"/>
          <p:nvPr/>
        </p:nvSpPr>
        <p:spPr>
          <a:xfrm>
            <a:off x="458971" y="930209"/>
            <a:ext cx="10613582" cy="8537915"/>
          </a:xfrm>
          <a:prstGeom prst="rect">
            <a:avLst/>
          </a:prstGeom>
          <a:noFill/>
        </p:spPr>
        <p:txBody>
          <a:bodyPr wrap="square" lIns="0" tIns="0" rIns="0" bIns="0" numCol="1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Co-operative Party has 7 Metro Mayors: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Andy Burnham (Greater Manchester) 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David </a:t>
            </a:r>
            <a:r>
              <a:rPr kumimoji="0" lang="en-GB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Skaith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(York &amp; North Yorkshire)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Richard Parker (West Midlands)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Claire Ward (East Midlands)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 McGuiness (North East) 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Oliver Coppard (South Yorkshire) 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Tracy Brabin (West Yorkshire) 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 Mayors have differing powers over: economic development, transport, planning, housing, skills, policing, and employment support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17CFFD-ABF5-40C7-604A-A957EE4BE81D}"/>
              </a:ext>
            </a:extLst>
          </p:cNvPr>
          <p:cNvSpPr txBox="1"/>
          <p:nvPr/>
        </p:nvSpPr>
        <p:spPr>
          <a:xfrm>
            <a:off x="458971" y="143450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 Mayors </a:t>
            </a:r>
            <a:endParaRPr kumimoji="0" lang="en-GB" sz="4400" b="1" i="0" u="none" strike="noStrike" kern="1200" cap="none" spc="-5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096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F7649E-5F17-8158-B932-B0CA8A0BFB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E8653A0-E1F6-D4FB-6552-671DE4E7A24C}"/>
              </a:ext>
            </a:extLst>
          </p:cNvPr>
          <p:cNvSpPr txBox="1"/>
          <p:nvPr/>
        </p:nvSpPr>
        <p:spPr>
          <a:xfrm>
            <a:off x="342592" y="1295241"/>
            <a:ext cx="10148427" cy="913692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Labour Government aims to restore the UK to its world-leading status on international development, but this has been challenged by global instability and the need for higher defence spending.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year’s consultation looks at </a:t>
            </a:r>
            <a:r>
              <a:rPr lang="en-GB" sz="23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UK’s international development work can remain world-leading </a:t>
            </a: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despite these challenges. 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consultation will investigate </a:t>
            </a:r>
            <a:r>
              <a:rPr lang="en-GB" sz="23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the co-operative sector and model can play a greater role in achieving the UK’s international development objectives</a:t>
            </a: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also look at </a:t>
            </a:r>
            <a:r>
              <a:rPr lang="en-GB" sz="23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co-operation builds bridges between communities </a:t>
            </a: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particularly post-conflict.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3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want to hear members views on all these areas !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3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3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B27AB4-51AD-4A84-1BCD-521F3C376389}"/>
              </a:ext>
            </a:extLst>
          </p:cNvPr>
          <p:cNvSpPr txBox="1"/>
          <p:nvPr/>
        </p:nvSpPr>
        <p:spPr>
          <a:xfrm>
            <a:off x="342592" y="413787"/>
            <a:ext cx="9703467" cy="632161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7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Development &amp; Co-operation </a:t>
            </a:r>
            <a:endParaRPr kumimoji="0" lang="en-GB" sz="3700" b="1" i="0" u="none" strike="noStrike" kern="1200" cap="none" spc="-5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446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364D7A-D66E-E4FC-4B56-B6CD5E13D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A930983-1CEA-BADC-6964-60C17076DB2C}"/>
              </a:ext>
            </a:extLst>
          </p:cNvPr>
          <p:cNvSpPr txBox="1"/>
          <p:nvPr/>
        </p:nvSpPr>
        <p:spPr>
          <a:xfrm>
            <a:off x="342591" y="381554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Hub</a:t>
            </a:r>
            <a:endParaRPr kumimoji="0" lang="en-GB" sz="4400" b="1" i="0" u="none" strike="noStrike" kern="1200" cap="none" spc="-5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A109E0-CAC6-6CA5-20FF-021E7FE8EB5C}"/>
              </a:ext>
            </a:extLst>
          </p:cNvPr>
          <p:cNvSpPr txBox="1"/>
          <p:nvPr/>
        </p:nvSpPr>
        <p:spPr>
          <a:xfrm>
            <a:off x="342591" y="1068922"/>
            <a:ext cx="10197946" cy="573714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find everything you need on our website here: </a:t>
            </a: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https://party.coop/policy/2026</a:t>
            </a: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includes: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 Portals 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Questions </a:t>
            </a: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(PDF &amp; PowerPoint Presentation)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Guide </a:t>
            </a: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(this presentation)  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361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C00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89A4632-DC1F-103F-E143-E63E97124A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675" y="2382746"/>
            <a:ext cx="4532719" cy="3942327"/>
          </a:xfrm>
        </p:spPr>
        <p:txBody>
          <a:bodyPr>
            <a:noAutofit/>
          </a:bodyPr>
          <a:lstStyle/>
          <a:p>
            <a:pPr algn="l"/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hope to hear from you!</a:t>
            </a:r>
            <a:b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 please contact:</a:t>
            </a:r>
            <a:br>
              <a:rPr lang="en-GB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200" dirty="0">
                <a:solidFill>
                  <a:schemeClr val="bg1"/>
                </a:solidFill>
                <a:latin typeface="Arial Monospaced" panose="020B0609020202030204" pitchFamily="49" charset="77"/>
              </a:rPr>
            </a:br>
            <a:r>
              <a:rPr lang="en-GB" sz="3200" b="1" dirty="0">
                <a:solidFill>
                  <a:schemeClr val="bg1"/>
                </a:solidFill>
                <a:latin typeface="Arial Monospaced" panose="020B0609020202030204" pitchFamily="49" charset="77"/>
              </a:rPr>
              <a:t>Daniel Monaghan</a:t>
            </a:r>
            <a:br>
              <a:rPr lang="en-GB" sz="3200" dirty="0">
                <a:solidFill>
                  <a:schemeClr val="bg1"/>
                </a:solidFill>
                <a:latin typeface="Arial Monospaced" panose="020B0609020202030204" pitchFamily="49" charset="77"/>
              </a:rPr>
            </a:br>
            <a:r>
              <a:rPr lang="en-GB" sz="3200" dirty="0">
                <a:solidFill>
                  <a:schemeClr val="bg1"/>
                </a:solidFill>
                <a:latin typeface="Arial Monospaced" panose="020B0609020202030204" pitchFamily="49" charset="77"/>
              </a:rPr>
              <a:t>Policy Officer</a:t>
            </a:r>
            <a:br>
              <a:rPr lang="en-GB" sz="3200" dirty="0">
                <a:solidFill>
                  <a:schemeClr val="bg1"/>
                </a:solidFill>
                <a:latin typeface="Arial Monospaced" panose="020B0609020202030204" pitchFamily="49" charset="77"/>
              </a:rPr>
            </a:br>
            <a:r>
              <a:rPr lang="en-GB" sz="3200" dirty="0">
                <a:solidFill>
                  <a:schemeClr val="bg1"/>
                </a:solidFill>
                <a:latin typeface="Arial Monospaced" panose="020B0609020202030204" pitchFamily="49" charset="77"/>
              </a:rPr>
              <a:t>policy@party.coop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61199F9-8387-563B-607D-16FCAE8F9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7061" y="598607"/>
            <a:ext cx="1681477" cy="195268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6591E0E-41B1-E412-23A0-81E297C68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4326" y="6008633"/>
            <a:ext cx="2875666" cy="280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40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7004BB-318D-A5F5-942E-8D7DE3A7A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4C8ED3B-FC00-E5F3-A38A-FD68D9D17384}"/>
              </a:ext>
            </a:extLst>
          </p:cNvPr>
          <p:cNvSpPr txBox="1"/>
          <p:nvPr/>
        </p:nvSpPr>
        <p:spPr>
          <a:xfrm>
            <a:off x="429474" y="1514587"/>
            <a:ext cx="9923894" cy="480131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lvl="0"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Policy Process is our annual member-led policy consultation </a:t>
            </a:r>
          </a:p>
          <a:p>
            <a:pPr lvl="0"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Policy Process is your opportunity to feed into and shape our policy platform we take forward to all levels of government. </a:t>
            </a:r>
          </a:p>
          <a:p>
            <a:pPr lvl="0"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and groups from across the Party are welcome to contribution written submissions detailing their ideas. </a:t>
            </a:r>
          </a:p>
          <a:p>
            <a:pPr lvl="0"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submissions help to form the basis of the policy papers, which are produced through engagement with the NEC. </a:t>
            </a:r>
          </a:p>
          <a:p>
            <a:pPr lvl="0"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final policy papers are voted on at Annual Conference each autumn, where they can become official party policy if successful.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474284-FF91-7837-003E-A610004DC592}"/>
              </a:ext>
            </a:extLst>
          </p:cNvPr>
          <p:cNvSpPr txBox="1"/>
          <p:nvPr/>
        </p:nvSpPr>
        <p:spPr>
          <a:xfrm>
            <a:off x="342592" y="542099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lvl="0">
              <a:lnSpc>
                <a:spcPts val="5000"/>
              </a:lnSpc>
              <a:defRPr/>
            </a:pPr>
            <a:r>
              <a:rPr lang="en-GB" sz="44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to the Policy Process </a:t>
            </a:r>
          </a:p>
        </p:txBody>
      </p:sp>
    </p:spTree>
    <p:extLst>
      <p:ext uri="{BB962C8B-B14F-4D97-AF65-F5344CB8AC3E}">
        <p14:creationId xmlns:p14="http://schemas.microsoft.com/office/powerpoint/2010/main" val="382837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7F95D82-C5FF-46FB-AFB7-6BBE3359A016}"/>
              </a:ext>
            </a:extLst>
          </p:cNvPr>
          <p:cNvSpPr txBox="1"/>
          <p:nvPr/>
        </p:nvSpPr>
        <p:spPr>
          <a:xfrm>
            <a:off x="458971" y="1728328"/>
            <a:ext cx="8785697" cy="480131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There are several ways you can get involved in the Policy Process: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Individual submissions to the online consultation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Group submissions to the online consultation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Party Councils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Local branches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National party (i.e. Scotland, Wales, Northern Ireland)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Networks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 want to hear from you all - to help ensure expertise and lived experience is part of our new policy proposals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76258B-3288-C01A-2605-C96BF271C413}"/>
              </a:ext>
            </a:extLst>
          </p:cNvPr>
          <p:cNvSpPr txBox="1"/>
          <p:nvPr/>
        </p:nvSpPr>
        <p:spPr>
          <a:xfrm>
            <a:off x="458971" y="250032"/>
            <a:ext cx="9703467" cy="1328569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you can get involved in this year’s Policy Process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413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51FBEB-1588-3730-FDCE-464910F12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20BD6B4-E9DC-AC9F-2BAC-8BA4A2F898A9}"/>
              </a:ext>
            </a:extLst>
          </p:cNvPr>
          <p:cNvSpPr txBox="1"/>
          <p:nvPr/>
        </p:nvSpPr>
        <p:spPr>
          <a:xfrm>
            <a:off x="458971" y="1711702"/>
            <a:ext cx="8785697" cy="553997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and Party groups can formally respond to the consultation by making a submission through our Policy Process Portals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Groups will need to arrange a discussion meeting – in which ideas &amp; policies are discussed either in person or online.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or groups will need to write up their ideas &amp; policies into a written submission – with group submission reflecting the discussion at the meeting.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Submissions can be either input through the portal itself or via submitting a Word / PDF document (this is the easiest way)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C5F223-B899-CBC3-B568-32CC15110476}"/>
              </a:ext>
            </a:extLst>
          </p:cNvPr>
          <p:cNvSpPr txBox="1"/>
          <p:nvPr/>
        </p:nvSpPr>
        <p:spPr>
          <a:xfrm>
            <a:off x="458971" y="250032"/>
            <a:ext cx="9703467" cy="1328569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to respond to the Policy Process Consultation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79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8BA677-D619-A4CE-FC8D-0744430A6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0845CA0-340E-57F4-13A1-A0C61C66F627}"/>
              </a:ext>
            </a:extLst>
          </p:cNvPr>
          <p:cNvSpPr txBox="1"/>
          <p:nvPr/>
        </p:nvSpPr>
        <p:spPr>
          <a:xfrm>
            <a:off x="458971" y="1246189"/>
            <a:ext cx="10048316" cy="627864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 a Chair </a:t>
            </a: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invite a Co-op Party speaker.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 a notes taker </a:t>
            </a: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they will need to write up the discussion points for submission.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consultation questions can be the basis for the discussion</a:t>
            </a: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although you are free to discuss other areas on either consultation topic which you think are relevant.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use the </a:t>
            </a: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Questions Presentation </a:t>
            </a: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PDF Questions document </a:t>
            </a: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prompt for the discussion – both available on the Party website.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participants are invited to contribute their thoughts &amp; policy ideas – please feel free to be creative!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D325ED7-4695-A4FB-6438-D6A4342C3A65}"/>
              </a:ext>
            </a:extLst>
          </p:cNvPr>
          <p:cNvSpPr txBox="1"/>
          <p:nvPr/>
        </p:nvSpPr>
        <p:spPr>
          <a:xfrm>
            <a:off x="458971" y="276091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Holding a Policy Process Meeting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01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86A58C6-67E4-1806-71A9-04CF457DE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AA03572-3DF7-BA92-5B3A-520B943EFA18}"/>
              </a:ext>
            </a:extLst>
          </p:cNvPr>
          <p:cNvSpPr txBox="1"/>
          <p:nvPr/>
        </p:nvSpPr>
        <p:spPr>
          <a:xfrm>
            <a:off x="576036" y="787205"/>
            <a:ext cx="10048316" cy="664797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GB" sz="2400" b="1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want you to help organize meetings in your region!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b="1" noProof="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Party Councils should fix a date &amp; invite all members in the region to take part. </a:t>
            </a: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a fixed date for the discussion is the easiest way to ensure a meeting is held.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noProof="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do encourage all branches to get involved in the Policy Process </a:t>
            </a: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request that they arrange meetings to do so – either in person or online. </a:t>
            </a:r>
            <a:r>
              <a:rPr lang="en-GB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a core responsibility for Party Councils during 2026</a:t>
            </a: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sure to </a:t>
            </a:r>
            <a:r>
              <a:rPr lang="en-GB" sz="2400" b="1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local councillors to take part </a:t>
            </a: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input their views on our local government policy update</a:t>
            </a:r>
            <a:endParaRPr lang="en-GB" sz="2400" b="1" noProof="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noProof="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any further advice</a:t>
            </a: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please contact your Regional Organiser or the Policy Officer (</a:t>
            </a: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policy@party.coop</a:t>
            </a:r>
            <a:r>
              <a:rPr lang="en-GB" sz="2400" noProof="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CFA3C5-7032-9346-A087-A2EFC1BFF385}"/>
              </a:ext>
            </a:extLst>
          </p:cNvPr>
          <p:cNvSpPr txBox="1"/>
          <p:nvPr/>
        </p:nvSpPr>
        <p:spPr>
          <a:xfrm>
            <a:off x="596131" y="143374"/>
            <a:ext cx="9703467" cy="643831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Party Council Officers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4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1C09DD-D760-98D5-4124-A33485968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00E5FC4-788A-4F72-7C31-EBD2F38ED3F7}"/>
              </a:ext>
            </a:extLst>
          </p:cNvPr>
          <p:cNvSpPr txBox="1"/>
          <p:nvPr/>
        </p:nvSpPr>
        <p:spPr>
          <a:xfrm>
            <a:off x="568302" y="1097102"/>
            <a:ext cx="10048316" cy="535531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– July: </a:t>
            </a: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Process Portals open for submissions &amp; Member meetings to take place</a:t>
            </a:r>
            <a:endParaRPr lang="en-GB" sz="2800" b="1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2800" b="1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– July</a:t>
            </a:r>
            <a:r>
              <a:rPr lang="en-US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Community Britain regional conference will include a 1-hour workshop on the Policy Process 2026</a:t>
            </a:r>
          </a:p>
          <a:p>
            <a:pPr>
              <a:defRPr/>
            </a:pPr>
            <a:endParaRPr lang="en-US" sz="2800" b="1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Friday 31</a:t>
            </a:r>
            <a:r>
              <a:rPr lang="en-GB" sz="2800" b="1" baseline="300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July</a:t>
            </a: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Deadline for this year’s Policy Process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 arrangements can be made for a short extension if a meeting is held shortly after the deadline.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b="1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en-GB" sz="2800" b="1" baseline="300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29</a:t>
            </a:r>
            <a:r>
              <a:rPr lang="en-GB" sz="2800" b="1" baseline="300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8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November: </a:t>
            </a:r>
            <a:r>
              <a:rPr lang="en-GB" sz="28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papers presented &amp; voted on at Annual Conference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EBC2FF-13DF-15E1-9CE6-68EBB459C7D7}"/>
              </a:ext>
            </a:extLst>
          </p:cNvPr>
          <p:cNvSpPr txBox="1"/>
          <p:nvPr/>
        </p:nvSpPr>
        <p:spPr>
          <a:xfrm>
            <a:off x="458971" y="276091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Timeline of Policy Process 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080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6DD911-D33B-D8B2-7AE0-2708E710B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5C5F987-F98A-1834-A676-DD5AD909E30F}"/>
              </a:ext>
            </a:extLst>
          </p:cNvPr>
          <p:cNvSpPr txBox="1"/>
          <p:nvPr/>
        </p:nvSpPr>
        <p:spPr>
          <a:xfrm>
            <a:off x="458971" y="1728328"/>
            <a:ext cx="10064942" cy="63948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2026, the Policy Process will focus on two areas, which we welcome member response.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Local Government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(Incl. Metro Mayors, Town &amp; Parish Councils)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 Development &amp; ‘Peace &amp; Co-operation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D367DE-E51C-FFAF-A3B7-7206B19507DB}"/>
              </a:ext>
            </a:extLst>
          </p:cNvPr>
          <p:cNvSpPr txBox="1"/>
          <p:nvPr/>
        </p:nvSpPr>
        <p:spPr>
          <a:xfrm>
            <a:off x="458971" y="542099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Policy Topics</a:t>
            </a:r>
            <a:endParaRPr kumimoji="0" lang="en-GB" sz="4400" b="1" i="0" u="none" strike="noStrike" kern="1200" cap="none" spc="-5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78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D4921B-B60A-8BB9-A441-AA665B98D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32859D9-FA96-31B4-4BC0-FCCF42963CA4}"/>
              </a:ext>
            </a:extLst>
          </p:cNvPr>
          <p:cNvSpPr txBox="1"/>
          <p:nvPr/>
        </p:nvSpPr>
        <p:spPr>
          <a:xfrm>
            <a:off x="342592" y="660931"/>
            <a:ext cx="10197946" cy="553997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Co-operative Party has approximately 1,400 councillors nationwide – with significant presence in many councils.</a:t>
            </a: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‘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3"/>
              </a:rPr>
              <a:t>Build Your Co-op Manifesto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5C00A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’ Tool provides a range of ideas for councillors to implement at a local level.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consultation aims to expand the Party’s existing policy offering – providing new ideas to councils and councillors. 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areas will include: </a:t>
            </a:r>
            <a:r>
              <a:rPr lang="en-GB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transport, housing, local economic development, education, food justice, community energy, social care &amp; much more!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400" dirty="0">
              <a:solidFill>
                <a:srgbClr val="5C00A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want to hear from as many of our elected councillors as possible!</a:t>
            </a:r>
            <a:r>
              <a:rPr lang="en-GB" sz="240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CBBE02-571E-0F2D-2E24-960A37DE7B73}"/>
              </a:ext>
            </a:extLst>
          </p:cNvPr>
          <p:cNvSpPr txBox="1"/>
          <p:nvPr/>
        </p:nvSpPr>
        <p:spPr>
          <a:xfrm>
            <a:off x="447523" y="137365"/>
            <a:ext cx="9703467" cy="687368"/>
          </a:xfrm>
          <a:prstGeom prst="rect">
            <a:avLst/>
          </a:prstGeom>
          <a:noFill/>
        </p:spPr>
        <p:txBody>
          <a:bodyPr wrap="square" lIns="0" t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spc="-50" dirty="0">
                <a:solidFill>
                  <a:srgbClr val="5C00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Government </a:t>
            </a:r>
            <a:endParaRPr kumimoji="0" lang="en-GB" sz="4400" b="1" i="0" u="none" strike="noStrike" kern="1200" cap="none" spc="-50" normalizeH="0" baseline="0" noProof="0" dirty="0">
              <a:ln>
                <a:noFill/>
              </a:ln>
              <a:solidFill>
                <a:srgbClr val="5C00A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9042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988</Words>
  <Application>Microsoft Office PowerPoint</Application>
  <PresentationFormat>Widescreen</PresentationFormat>
  <Paragraphs>122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Arial Monospaced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We hope to hear from you!  For more information please contact:  Daniel Monaghan Policy Officer policy@party.coop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Monaghan</dc:creator>
  <cp:lastModifiedBy>Daniel Monaghan</cp:lastModifiedBy>
  <cp:revision>1</cp:revision>
  <dcterms:created xsi:type="dcterms:W3CDTF">2026-03-31T15:34:58Z</dcterms:created>
  <dcterms:modified xsi:type="dcterms:W3CDTF">2026-04-30T12:18:37Z</dcterms:modified>
</cp:coreProperties>
</file>